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62" r:id="rId3"/>
    <p:sldId id="274" r:id="rId4"/>
    <p:sldId id="263" r:id="rId5"/>
    <p:sldId id="272" r:id="rId6"/>
    <p:sldId id="271" r:id="rId7"/>
    <p:sldId id="269" r:id="rId8"/>
    <p:sldId id="266" r:id="rId9"/>
    <p:sldId id="265" r:id="rId10"/>
    <p:sldId id="267" r:id="rId11"/>
    <p:sldId id="268" r:id="rId12"/>
    <p:sldId id="258" r:id="rId13"/>
    <p:sldId id="275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3A6"/>
    <a:srgbClr val="0CA0A3"/>
    <a:srgbClr val="A9B2BD"/>
    <a:srgbClr val="646D78"/>
    <a:srgbClr val="4FC1E9"/>
    <a:srgbClr val="F6F7FA"/>
    <a:srgbClr val="AD92ED"/>
    <a:srgbClr val="C4C7CE"/>
    <a:srgbClr val="CDD0DA"/>
    <a:srgbClr val="FA8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45" autoAdjust="0"/>
    <p:restoredTop sz="95669" autoAdjust="0"/>
  </p:normalViewPr>
  <p:slideViewPr>
    <p:cSldViewPr>
      <p:cViewPr varScale="1">
        <p:scale>
          <a:sx n="145" d="100"/>
          <a:sy n="145" d="100"/>
        </p:scale>
        <p:origin x="368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7/4/20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7/4/20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7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4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79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9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5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i.e. avoiding the risk of wastage from extra inventory and the risk of being out of stock and lose potential costumers as a result.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40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i.e. avoiding the risk of wastage from extra inventory and the risk of being out of stock and lose potential costumers as a result.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93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441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i.e. avoiding the risk of wastage from extra inventory and the risk of being out of stock and lose potential costumers as a result.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AE7AE-FCBF-419F-971E-04B351FA8E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79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© Templateswise.com - Machine Learning P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5B0F5B-1F51-4F07-9BC5-565764121C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"/>
            <a:ext cx="9144000" cy="5142971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3D5F88F3-6355-4E24-ACCB-8680BE8B0C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7/4/20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8F0D60C6-8501-4D6D-8057-7CDBF8F5453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860032" y="1779662"/>
            <a:ext cx="3848291" cy="857250"/>
          </a:xfrm>
        </p:spPr>
        <p:txBody>
          <a:bodyPr>
            <a:noAutofit/>
          </a:bodyPr>
          <a:lstStyle>
            <a:lvl1pPr algn="l">
              <a:defRPr sz="39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Machine Learning</a:t>
            </a:r>
            <a:endParaRPr lang="en-US" noProof="0" dirty="0"/>
          </a:p>
        </p:txBody>
      </p:sp>
      <p:sp>
        <p:nvSpPr>
          <p:cNvPr id="129" name="Text Placeholder 4">
            <a:extLst>
              <a:ext uri="{FF2B5EF4-FFF2-40B4-BE49-F238E27FC236}">
                <a16:creationId xmlns:a16="http://schemas.microsoft.com/office/drawing/2014/main" id="{8EC25800-91F8-45D6-87F4-8C499CA81027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5024120" y="2427734"/>
            <a:ext cx="3672408" cy="452437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EFE17CA-9B2C-4214-86AB-24D59D14F4A9}"/>
              </a:ext>
            </a:extLst>
          </p:cNvPr>
          <p:cNvGrpSpPr/>
          <p:nvPr userDrawn="1"/>
        </p:nvGrpSpPr>
        <p:grpSpPr>
          <a:xfrm>
            <a:off x="6958036" y="2967073"/>
            <a:ext cx="808040" cy="808047"/>
            <a:chOff x="6958036" y="2967073"/>
            <a:chExt cx="808040" cy="808047"/>
          </a:xfrm>
        </p:grpSpPr>
        <p:sp>
          <p:nvSpPr>
            <p:cNvPr id="312" name="Freeform 209">
              <a:extLst>
                <a:ext uri="{FF2B5EF4-FFF2-40B4-BE49-F238E27FC236}">
                  <a16:creationId xmlns:a16="http://schemas.microsoft.com/office/drawing/2014/main" id="{B7EDEA35-2645-47DB-BCDF-9C7C266461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10">
              <a:extLst>
                <a:ext uri="{FF2B5EF4-FFF2-40B4-BE49-F238E27FC236}">
                  <a16:creationId xmlns:a16="http://schemas.microsoft.com/office/drawing/2014/main" id="{3A131A28-A969-430F-AF64-5E0F21D646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7E9CB719-72BE-45F6-99B3-6D38E7DF4C0C}"/>
              </a:ext>
            </a:extLst>
          </p:cNvPr>
          <p:cNvGrpSpPr/>
          <p:nvPr userDrawn="1"/>
        </p:nvGrpSpPr>
        <p:grpSpPr>
          <a:xfrm>
            <a:off x="5967433" y="2967073"/>
            <a:ext cx="808040" cy="808047"/>
            <a:chOff x="5967433" y="2967073"/>
            <a:chExt cx="808040" cy="808047"/>
          </a:xfrm>
        </p:grpSpPr>
        <p:sp>
          <p:nvSpPr>
            <p:cNvPr id="311" name="Freeform 208">
              <a:extLst>
                <a:ext uri="{FF2B5EF4-FFF2-40B4-BE49-F238E27FC236}">
                  <a16:creationId xmlns:a16="http://schemas.microsoft.com/office/drawing/2014/main" id="{05EFCEF5-D342-47DF-AA10-72E4E33E5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12">
              <a:extLst>
                <a:ext uri="{FF2B5EF4-FFF2-40B4-BE49-F238E27FC236}">
                  <a16:creationId xmlns:a16="http://schemas.microsoft.com/office/drawing/2014/main" id="{8E9BEAC3-3E89-4520-8E85-50E080754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213">
              <a:extLst>
                <a:ext uri="{FF2B5EF4-FFF2-40B4-BE49-F238E27FC236}">
                  <a16:creationId xmlns:a16="http://schemas.microsoft.com/office/drawing/2014/main" id="{97769BBC-F8FB-4337-A318-F36F27E0EF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214">
              <a:extLst>
                <a:ext uri="{FF2B5EF4-FFF2-40B4-BE49-F238E27FC236}">
                  <a16:creationId xmlns:a16="http://schemas.microsoft.com/office/drawing/2014/main" id="{937F110C-8A75-40CF-B8FB-49996C676B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215">
              <a:extLst>
                <a:ext uri="{FF2B5EF4-FFF2-40B4-BE49-F238E27FC236}">
                  <a16:creationId xmlns:a16="http://schemas.microsoft.com/office/drawing/2014/main" id="{C7AFF641-B25A-43C0-995A-3F7277C33A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216">
              <a:extLst>
                <a:ext uri="{FF2B5EF4-FFF2-40B4-BE49-F238E27FC236}">
                  <a16:creationId xmlns:a16="http://schemas.microsoft.com/office/drawing/2014/main" id="{3E7F35EF-D1DE-42A9-82FC-EEC44FB1A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17">
              <a:extLst>
                <a:ext uri="{FF2B5EF4-FFF2-40B4-BE49-F238E27FC236}">
                  <a16:creationId xmlns:a16="http://schemas.microsoft.com/office/drawing/2014/main" id="{CF5A6E20-C256-469C-AC32-FBFF14564A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18">
              <a:extLst>
                <a:ext uri="{FF2B5EF4-FFF2-40B4-BE49-F238E27FC236}">
                  <a16:creationId xmlns:a16="http://schemas.microsoft.com/office/drawing/2014/main" id="{E1E2EDD4-5E96-4056-8797-9A5C942F2C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19">
              <a:extLst>
                <a:ext uri="{FF2B5EF4-FFF2-40B4-BE49-F238E27FC236}">
                  <a16:creationId xmlns:a16="http://schemas.microsoft.com/office/drawing/2014/main" id="{9B8F6332-58D5-4C77-88F8-F8CB19179C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20">
              <a:extLst>
                <a:ext uri="{FF2B5EF4-FFF2-40B4-BE49-F238E27FC236}">
                  <a16:creationId xmlns:a16="http://schemas.microsoft.com/office/drawing/2014/main" id="{C2317824-232E-4367-9685-8B76F7D868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21">
              <a:extLst>
                <a:ext uri="{FF2B5EF4-FFF2-40B4-BE49-F238E27FC236}">
                  <a16:creationId xmlns:a16="http://schemas.microsoft.com/office/drawing/2014/main" id="{E32A2936-192F-4AE3-9D23-A6456292FC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22">
              <a:extLst>
                <a:ext uri="{FF2B5EF4-FFF2-40B4-BE49-F238E27FC236}">
                  <a16:creationId xmlns:a16="http://schemas.microsoft.com/office/drawing/2014/main" id="{FF2AAED4-6FE3-4C8D-A2AF-8B2F54FE30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23">
              <a:extLst>
                <a:ext uri="{FF2B5EF4-FFF2-40B4-BE49-F238E27FC236}">
                  <a16:creationId xmlns:a16="http://schemas.microsoft.com/office/drawing/2014/main" id="{9B8D8A00-1ED8-4BCD-A28A-09C27082E0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224">
              <a:extLst>
                <a:ext uri="{FF2B5EF4-FFF2-40B4-BE49-F238E27FC236}">
                  <a16:creationId xmlns:a16="http://schemas.microsoft.com/office/drawing/2014/main" id="{B4C12122-4997-43FB-B20C-896D0CD7A8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225">
              <a:extLst>
                <a:ext uri="{FF2B5EF4-FFF2-40B4-BE49-F238E27FC236}">
                  <a16:creationId xmlns:a16="http://schemas.microsoft.com/office/drawing/2014/main" id="{C3FC627A-31A5-4149-B3B1-3FAE68F762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226">
              <a:extLst>
                <a:ext uri="{FF2B5EF4-FFF2-40B4-BE49-F238E27FC236}">
                  <a16:creationId xmlns:a16="http://schemas.microsoft.com/office/drawing/2014/main" id="{8F4A4E8B-D9D9-4578-8122-67D1F2231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227">
              <a:extLst>
                <a:ext uri="{FF2B5EF4-FFF2-40B4-BE49-F238E27FC236}">
                  <a16:creationId xmlns:a16="http://schemas.microsoft.com/office/drawing/2014/main" id="{F5722369-6715-44E5-8539-7C46F9029E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28">
              <a:extLst>
                <a:ext uri="{FF2B5EF4-FFF2-40B4-BE49-F238E27FC236}">
                  <a16:creationId xmlns:a16="http://schemas.microsoft.com/office/drawing/2014/main" id="{F9F871AE-C94A-4169-B4FD-80D46EB4C5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29">
              <a:extLst>
                <a:ext uri="{FF2B5EF4-FFF2-40B4-BE49-F238E27FC236}">
                  <a16:creationId xmlns:a16="http://schemas.microsoft.com/office/drawing/2014/main" id="{A10189DC-D7AE-41EC-A7CB-A01DE58AF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30">
              <a:extLst>
                <a:ext uri="{FF2B5EF4-FFF2-40B4-BE49-F238E27FC236}">
                  <a16:creationId xmlns:a16="http://schemas.microsoft.com/office/drawing/2014/main" id="{2C30EAE7-954D-4821-B120-8AB1410F7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31">
              <a:extLst>
                <a:ext uri="{FF2B5EF4-FFF2-40B4-BE49-F238E27FC236}">
                  <a16:creationId xmlns:a16="http://schemas.microsoft.com/office/drawing/2014/main" id="{78967020-CEC9-44DB-97B5-56393E8B2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232">
              <a:extLst>
                <a:ext uri="{FF2B5EF4-FFF2-40B4-BE49-F238E27FC236}">
                  <a16:creationId xmlns:a16="http://schemas.microsoft.com/office/drawing/2014/main" id="{06AA2F9B-532A-48F4-BE94-A578EF618ED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233">
              <a:extLst>
                <a:ext uri="{FF2B5EF4-FFF2-40B4-BE49-F238E27FC236}">
                  <a16:creationId xmlns:a16="http://schemas.microsoft.com/office/drawing/2014/main" id="{B4BAA03E-7506-44D3-B7BB-8231541E8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234">
              <a:extLst>
                <a:ext uri="{FF2B5EF4-FFF2-40B4-BE49-F238E27FC236}">
                  <a16:creationId xmlns:a16="http://schemas.microsoft.com/office/drawing/2014/main" id="{4495226A-D4C6-46B2-B779-25CE0DE0B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235">
              <a:extLst>
                <a:ext uri="{FF2B5EF4-FFF2-40B4-BE49-F238E27FC236}">
                  <a16:creationId xmlns:a16="http://schemas.microsoft.com/office/drawing/2014/main" id="{34BAC1E5-2C0F-46BF-BAE4-7C62671DB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236">
              <a:extLst>
                <a:ext uri="{FF2B5EF4-FFF2-40B4-BE49-F238E27FC236}">
                  <a16:creationId xmlns:a16="http://schemas.microsoft.com/office/drawing/2014/main" id="{BA91F17B-FABA-4DBF-B7E1-BEEE9196A3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237">
              <a:extLst>
                <a:ext uri="{FF2B5EF4-FFF2-40B4-BE49-F238E27FC236}">
                  <a16:creationId xmlns:a16="http://schemas.microsoft.com/office/drawing/2014/main" id="{EDD73D04-31D4-4567-8D6C-24B0501A4E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38">
              <a:extLst>
                <a:ext uri="{FF2B5EF4-FFF2-40B4-BE49-F238E27FC236}">
                  <a16:creationId xmlns:a16="http://schemas.microsoft.com/office/drawing/2014/main" id="{258D139F-A952-4BFB-A8C8-F8BE5D4F8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239">
              <a:extLst>
                <a:ext uri="{FF2B5EF4-FFF2-40B4-BE49-F238E27FC236}">
                  <a16:creationId xmlns:a16="http://schemas.microsoft.com/office/drawing/2014/main" id="{6A29198C-48B2-498E-9AED-E93CD67064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240">
              <a:extLst>
                <a:ext uri="{FF2B5EF4-FFF2-40B4-BE49-F238E27FC236}">
                  <a16:creationId xmlns:a16="http://schemas.microsoft.com/office/drawing/2014/main" id="{A1820CF0-26AF-4C4F-A207-CF660A6DA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241">
              <a:extLst>
                <a:ext uri="{FF2B5EF4-FFF2-40B4-BE49-F238E27FC236}">
                  <a16:creationId xmlns:a16="http://schemas.microsoft.com/office/drawing/2014/main" id="{E0CC82B2-4AAB-4F8C-B7D0-A3035CA11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242">
              <a:extLst>
                <a:ext uri="{FF2B5EF4-FFF2-40B4-BE49-F238E27FC236}">
                  <a16:creationId xmlns:a16="http://schemas.microsoft.com/office/drawing/2014/main" id="{6FCB1B0A-F8FD-4085-AD9C-0981CFB212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243">
              <a:extLst>
                <a:ext uri="{FF2B5EF4-FFF2-40B4-BE49-F238E27FC236}">
                  <a16:creationId xmlns:a16="http://schemas.microsoft.com/office/drawing/2014/main" id="{7E6FED05-0B15-4BDD-B359-F6B2E29B80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244">
              <a:extLst>
                <a:ext uri="{FF2B5EF4-FFF2-40B4-BE49-F238E27FC236}">
                  <a16:creationId xmlns:a16="http://schemas.microsoft.com/office/drawing/2014/main" id="{27B7B5A3-3FB0-4BFA-8F52-6847FBB68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245">
              <a:extLst>
                <a:ext uri="{FF2B5EF4-FFF2-40B4-BE49-F238E27FC236}">
                  <a16:creationId xmlns:a16="http://schemas.microsoft.com/office/drawing/2014/main" id="{35326841-DC53-438F-B032-D29EC4877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246">
              <a:extLst>
                <a:ext uri="{FF2B5EF4-FFF2-40B4-BE49-F238E27FC236}">
                  <a16:creationId xmlns:a16="http://schemas.microsoft.com/office/drawing/2014/main" id="{EAB9169E-5402-4689-AB24-02A606114C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247">
              <a:extLst>
                <a:ext uri="{FF2B5EF4-FFF2-40B4-BE49-F238E27FC236}">
                  <a16:creationId xmlns:a16="http://schemas.microsoft.com/office/drawing/2014/main" id="{B13E59DD-8939-4CE4-A2F3-EC53B2EC3A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248">
              <a:extLst>
                <a:ext uri="{FF2B5EF4-FFF2-40B4-BE49-F238E27FC236}">
                  <a16:creationId xmlns:a16="http://schemas.microsoft.com/office/drawing/2014/main" id="{B19E6561-2E25-4C3E-AB5C-9F3AAADCF6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249">
              <a:extLst>
                <a:ext uri="{FF2B5EF4-FFF2-40B4-BE49-F238E27FC236}">
                  <a16:creationId xmlns:a16="http://schemas.microsoft.com/office/drawing/2014/main" id="{F9DB65A3-380E-442E-BA78-88BA9EAE3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250">
              <a:extLst>
                <a:ext uri="{FF2B5EF4-FFF2-40B4-BE49-F238E27FC236}">
                  <a16:creationId xmlns:a16="http://schemas.microsoft.com/office/drawing/2014/main" id="{5CB7BC7B-EFBA-4B26-B0C4-0D62B1AB9B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251">
              <a:extLst>
                <a:ext uri="{FF2B5EF4-FFF2-40B4-BE49-F238E27FC236}">
                  <a16:creationId xmlns:a16="http://schemas.microsoft.com/office/drawing/2014/main" id="{1E9538DD-5BAA-4EF3-8156-92998A355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252">
              <a:extLst>
                <a:ext uri="{FF2B5EF4-FFF2-40B4-BE49-F238E27FC236}">
                  <a16:creationId xmlns:a16="http://schemas.microsoft.com/office/drawing/2014/main" id="{2F6995FC-BE45-4BEC-AE8D-2AFA16E79D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A909330-67FB-4AA2-A1D6-918C768AAFA9}"/>
              </a:ext>
            </a:extLst>
          </p:cNvPr>
          <p:cNvGrpSpPr/>
          <p:nvPr userDrawn="1"/>
        </p:nvGrpSpPr>
        <p:grpSpPr>
          <a:xfrm>
            <a:off x="4978417" y="2967073"/>
            <a:ext cx="808040" cy="808047"/>
            <a:chOff x="4978417" y="2967073"/>
            <a:chExt cx="808040" cy="808047"/>
          </a:xfrm>
        </p:grpSpPr>
        <p:sp>
          <p:nvSpPr>
            <p:cNvPr id="314" name="Freeform 211">
              <a:extLst>
                <a:ext uri="{FF2B5EF4-FFF2-40B4-BE49-F238E27FC236}">
                  <a16:creationId xmlns:a16="http://schemas.microsoft.com/office/drawing/2014/main" id="{703FF4DA-DE81-465F-8819-1BA5B7D2A7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49CF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253">
              <a:extLst>
                <a:ext uri="{FF2B5EF4-FFF2-40B4-BE49-F238E27FC236}">
                  <a16:creationId xmlns:a16="http://schemas.microsoft.com/office/drawing/2014/main" id="{0DCEB80E-6578-4215-BE93-740814AA69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254">
              <a:extLst>
                <a:ext uri="{FF2B5EF4-FFF2-40B4-BE49-F238E27FC236}">
                  <a16:creationId xmlns:a16="http://schemas.microsoft.com/office/drawing/2014/main" id="{0D85F58C-72F1-42DA-B2CB-2A60BE257F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255">
              <a:extLst>
                <a:ext uri="{FF2B5EF4-FFF2-40B4-BE49-F238E27FC236}">
                  <a16:creationId xmlns:a16="http://schemas.microsoft.com/office/drawing/2014/main" id="{042AFE8B-CDA2-4E2B-A24D-7BDDDA5ED1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256">
              <a:extLst>
                <a:ext uri="{FF2B5EF4-FFF2-40B4-BE49-F238E27FC236}">
                  <a16:creationId xmlns:a16="http://schemas.microsoft.com/office/drawing/2014/main" id="{BF9276E7-0431-4086-869C-940EFA28F0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57">
              <a:extLst>
                <a:ext uri="{FF2B5EF4-FFF2-40B4-BE49-F238E27FC236}">
                  <a16:creationId xmlns:a16="http://schemas.microsoft.com/office/drawing/2014/main" id="{51A4F7EB-B16D-4352-BFAB-53EEE0392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591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7/4/20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537BF1B0-5E15-4C9E-A9F7-992312E946E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54400" y="2886754"/>
            <a:ext cx="2256946" cy="41703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F726E919-B4D5-4C49-AFDB-F02778346E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54400" y="3319043"/>
            <a:ext cx="2256946" cy="108477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72F6A280-C1C4-4059-B2CA-1B93B2BC0D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31478" y="2886754"/>
            <a:ext cx="2256946" cy="41703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E8800583-4DB0-45E5-A2AB-02DAECB70D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31478" y="3319043"/>
            <a:ext cx="2256946" cy="108477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0580999F-0C11-4C8B-AF27-38FF9B461EF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5576" y="2886754"/>
            <a:ext cx="2256946" cy="417031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Your text here</a:t>
            </a: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53DAC3CB-F19B-42EC-A3C2-1AE4349B56D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5576" y="3319043"/>
            <a:ext cx="2256946" cy="1084773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A9B2BD"/>
                </a:solidFill>
              </a:defRPr>
            </a:lvl1pPr>
          </a:lstStyle>
          <a:p>
            <a:r>
              <a:rPr lang="en-US" dirty="0"/>
              <a:t>This is a sample text. Insert your desired text here.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C94A0A30-C664-4A7B-9DF0-4D0D46AF0D88}"/>
              </a:ext>
            </a:extLst>
          </p:cNvPr>
          <p:cNvGrpSpPr/>
          <p:nvPr userDrawn="1"/>
        </p:nvGrpSpPr>
        <p:grpSpPr>
          <a:xfrm>
            <a:off x="6625641" y="1529963"/>
            <a:ext cx="1266206" cy="1266218"/>
            <a:chOff x="6958036" y="2967073"/>
            <a:chExt cx="808040" cy="808047"/>
          </a:xfrm>
        </p:grpSpPr>
        <p:sp>
          <p:nvSpPr>
            <p:cNvPr id="149" name="Freeform 209">
              <a:extLst>
                <a:ext uri="{FF2B5EF4-FFF2-40B4-BE49-F238E27FC236}">
                  <a16:creationId xmlns:a16="http://schemas.microsoft.com/office/drawing/2014/main" id="{D5F9CD2F-3415-407E-8B43-364BC4FBD5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8036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7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8 w 1017"/>
                <a:gd name="T11" fmla="*/ 869 h 1017"/>
                <a:gd name="T12" fmla="*/ 813 w 1017"/>
                <a:gd name="T13" fmla="*/ 917 h 1017"/>
                <a:gd name="T14" fmla="*/ 751 w 1017"/>
                <a:gd name="T15" fmla="*/ 956 h 1017"/>
                <a:gd name="T16" fmla="*/ 684 w 1017"/>
                <a:gd name="T17" fmla="*/ 987 h 1017"/>
                <a:gd name="T18" fmla="*/ 611 w 1017"/>
                <a:gd name="T19" fmla="*/ 1007 h 1017"/>
                <a:gd name="T20" fmla="*/ 535 w 1017"/>
                <a:gd name="T21" fmla="*/ 1017 h 1017"/>
                <a:gd name="T22" fmla="*/ 482 w 1017"/>
                <a:gd name="T23" fmla="*/ 1017 h 1017"/>
                <a:gd name="T24" fmla="*/ 406 w 1017"/>
                <a:gd name="T25" fmla="*/ 1007 h 1017"/>
                <a:gd name="T26" fmla="*/ 334 w 1017"/>
                <a:gd name="T27" fmla="*/ 987 h 1017"/>
                <a:gd name="T28" fmla="*/ 266 w 1017"/>
                <a:gd name="T29" fmla="*/ 956 h 1017"/>
                <a:gd name="T30" fmla="*/ 205 w 1017"/>
                <a:gd name="T31" fmla="*/ 917 h 1017"/>
                <a:gd name="T32" fmla="*/ 150 w 1017"/>
                <a:gd name="T33" fmla="*/ 869 h 1017"/>
                <a:gd name="T34" fmla="*/ 101 w 1017"/>
                <a:gd name="T35" fmla="*/ 813 h 1017"/>
                <a:gd name="T36" fmla="*/ 62 w 1017"/>
                <a:gd name="T37" fmla="*/ 751 h 1017"/>
                <a:gd name="T38" fmla="*/ 31 w 1017"/>
                <a:gd name="T39" fmla="*/ 684 h 1017"/>
                <a:gd name="T40" fmla="*/ 10 w 1017"/>
                <a:gd name="T41" fmla="*/ 612 h 1017"/>
                <a:gd name="T42" fmla="*/ 1 w 1017"/>
                <a:gd name="T43" fmla="*/ 535 h 1017"/>
                <a:gd name="T44" fmla="*/ 1 w 1017"/>
                <a:gd name="T45" fmla="*/ 483 h 1017"/>
                <a:gd name="T46" fmla="*/ 10 w 1017"/>
                <a:gd name="T47" fmla="*/ 407 h 1017"/>
                <a:gd name="T48" fmla="*/ 31 w 1017"/>
                <a:gd name="T49" fmla="*/ 334 h 1017"/>
                <a:gd name="T50" fmla="*/ 62 w 1017"/>
                <a:gd name="T51" fmla="*/ 266 h 1017"/>
                <a:gd name="T52" fmla="*/ 101 w 1017"/>
                <a:gd name="T53" fmla="*/ 204 h 1017"/>
                <a:gd name="T54" fmla="*/ 150 w 1017"/>
                <a:gd name="T55" fmla="*/ 149 h 1017"/>
                <a:gd name="T56" fmla="*/ 205 w 1017"/>
                <a:gd name="T57" fmla="*/ 101 h 1017"/>
                <a:gd name="T58" fmla="*/ 266 w 1017"/>
                <a:gd name="T59" fmla="*/ 61 h 1017"/>
                <a:gd name="T60" fmla="*/ 334 w 1017"/>
                <a:gd name="T61" fmla="*/ 31 h 1017"/>
                <a:gd name="T62" fmla="*/ 406 w 1017"/>
                <a:gd name="T63" fmla="*/ 10 h 1017"/>
                <a:gd name="T64" fmla="*/ 482 w 1017"/>
                <a:gd name="T65" fmla="*/ 1 h 1017"/>
                <a:gd name="T66" fmla="*/ 535 w 1017"/>
                <a:gd name="T67" fmla="*/ 1 h 1017"/>
                <a:gd name="T68" fmla="*/ 611 w 1017"/>
                <a:gd name="T69" fmla="*/ 10 h 1017"/>
                <a:gd name="T70" fmla="*/ 684 w 1017"/>
                <a:gd name="T71" fmla="*/ 31 h 1017"/>
                <a:gd name="T72" fmla="*/ 751 w 1017"/>
                <a:gd name="T73" fmla="*/ 61 h 1017"/>
                <a:gd name="T74" fmla="*/ 813 w 1017"/>
                <a:gd name="T75" fmla="*/ 101 h 1017"/>
                <a:gd name="T76" fmla="*/ 868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7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4" y="561"/>
                  </a:lnTo>
                  <a:lnTo>
                    <a:pt x="1011" y="586"/>
                  </a:lnTo>
                  <a:lnTo>
                    <a:pt x="1007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7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0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5" y="851"/>
                  </a:lnTo>
                  <a:lnTo>
                    <a:pt x="868" y="869"/>
                  </a:lnTo>
                  <a:lnTo>
                    <a:pt x="851" y="886"/>
                  </a:lnTo>
                  <a:lnTo>
                    <a:pt x="832" y="901"/>
                  </a:lnTo>
                  <a:lnTo>
                    <a:pt x="813" y="917"/>
                  </a:lnTo>
                  <a:lnTo>
                    <a:pt x="793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7" y="978"/>
                  </a:lnTo>
                  <a:lnTo>
                    <a:pt x="684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1" y="1007"/>
                  </a:lnTo>
                  <a:lnTo>
                    <a:pt x="586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09" y="1017"/>
                  </a:lnTo>
                  <a:lnTo>
                    <a:pt x="509" y="1017"/>
                  </a:lnTo>
                  <a:lnTo>
                    <a:pt x="482" y="1017"/>
                  </a:lnTo>
                  <a:lnTo>
                    <a:pt x="457" y="1015"/>
                  </a:lnTo>
                  <a:lnTo>
                    <a:pt x="432" y="1012"/>
                  </a:lnTo>
                  <a:lnTo>
                    <a:pt x="406" y="1007"/>
                  </a:lnTo>
                  <a:lnTo>
                    <a:pt x="381" y="1001"/>
                  </a:lnTo>
                  <a:lnTo>
                    <a:pt x="358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6" y="956"/>
                  </a:lnTo>
                  <a:lnTo>
                    <a:pt x="245" y="944"/>
                  </a:lnTo>
                  <a:lnTo>
                    <a:pt x="224" y="931"/>
                  </a:lnTo>
                  <a:lnTo>
                    <a:pt x="205" y="917"/>
                  </a:lnTo>
                  <a:lnTo>
                    <a:pt x="185" y="901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2" y="851"/>
                  </a:lnTo>
                  <a:lnTo>
                    <a:pt x="116" y="833"/>
                  </a:lnTo>
                  <a:lnTo>
                    <a:pt x="101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0" y="729"/>
                  </a:lnTo>
                  <a:lnTo>
                    <a:pt x="40" y="707"/>
                  </a:lnTo>
                  <a:lnTo>
                    <a:pt x="31" y="684"/>
                  </a:lnTo>
                  <a:lnTo>
                    <a:pt x="23" y="660"/>
                  </a:lnTo>
                  <a:lnTo>
                    <a:pt x="16" y="636"/>
                  </a:lnTo>
                  <a:lnTo>
                    <a:pt x="10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1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1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0" y="407"/>
                  </a:lnTo>
                  <a:lnTo>
                    <a:pt x="16" y="381"/>
                  </a:lnTo>
                  <a:lnTo>
                    <a:pt x="23" y="357"/>
                  </a:lnTo>
                  <a:lnTo>
                    <a:pt x="31" y="334"/>
                  </a:lnTo>
                  <a:lnTo>
                    <a:pt x="40" y="311"/>
                  </a:lnTo>
                  <a:lnTo>
                    <a:pt x="50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1" y="204"/>
                  </a:lnTo>
                  <a:lnTo>
                    <a:pt x="116" y="185"/>
                  </a:lnTo>
                  <a:lnTo>
                    <a:pt x="132" y="167"/>
                  </a:lnTo>
                  <a:lnTo>
                    <a:pt x="150" y="149"/>
                  </a:lnTo>
                  <a:lnTo>
                    <a:pt x="167" y="132"/>
                  </a:lnTo>
                  <a:lnTo>
                    <a:pt x="185" y="116"/>
                  </a:lnTo>
                  <a:lnTo>
                    <a:pt x="205" y="101"/>
                  </a:lnTo>
                  <a:lnTo>
                    <a:pt x="224" y="86"/>
                  </a:lnTo>
                  <a:lnTo>
                    <a:pt x="245" y="74"/>
                  </a:lnTo>
                  <a:lnTo>
                    <a:pt x="266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8" y="23"/>
                  </a:lnTo>
                  <a:lnTo>
                    <a:pt x="381" y="16"/>
                  </a:lnTo>
                  <a:lnTo>
                    <a:pt x="406" y="10"/>
                  </a:lnTo>
                  <a:lnTo>
                    <a:pt x="432" y="6"/>
                  </a:lnTo>
                  <a:lnTo>
                    <a:pt x="457" y="2"/>
                  </a:lnTo>
                  <a:lnTo>
                    <a:pt x="482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6" y="6"/>
                  </a:lnTo>
                  <a:lnTo>
                    <a:pt x="611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4" y="31"/>
                  </a:lnTo>
                  <a:lnTo>
                    <a:pt x="707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3" y="86"/>
                  </a:lnTo>
                  <a:lnTo>
                    <a:pt x="813" y="101"/>
                  </a:lnTo>
                  <a:lnTo>
                    <a:pt x="832" y="116"/>
                  </a:lnTo>
                  <a:lnTo>
                    <a:pt x="851" y="132"/>
                  </a:lnTo>
                  <a:lnTo>
                    <a:pt x="868" y="149"/>
                  </a:lnTo>
                  <a:lnTo>
                    <a:pt x="885" y="167"/>
                  </a:lnTo>
                  <a:lnTo>
                    <a:pt x="902" y="185"/>
                  </a:lnTo>
                  <a:lnTo>
                    <a:pt x="917" y="204"/>
                  </a:lnTo>
                  <a:lnTo>
                    <a:pt x="930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7" y="288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7"/>
                  </a:lnTo>
                  <a:lnTo>
                    <a:pt x="1002" y="381"/>
                  </a:lnTo>
                  <a:lnTo>
                    <a:pt x="1007" y="407"/>
                  </a:lnTo>
                  <a:lnTo>
                    <a:pt x="1011" y="431"/>
                  </a:lnTo>
                  <a:lnTo>
                    <a:pt x="1014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0">
              <a:extLst>
                <a:ext uri="{FF2B5EF4-FFF2-40B4-BE49-F238E27FC236}">
                  <a16:creationId xmlns:a16="http://schemas.microsoft.com/office/drawing/2014/main" id="{2D236453-01DB-4DA5-9787-E3DBB2126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75512" y="3165513"/>
              <a:ext cx="574677" cy="360367"/>
            </a:xfrm>
            <a:custGeom>
              <a:avLst/>
              <a:gdLst>
                <a:gd name="T0" fmla="*/ 629 w 726"/>
                <a:gd name="T1" fmla="*/ 223 h 454"/>
                <a:gd name="T2" fmla="*/ 452 w 726"/>
                <a:gd name="T3" fmla="*/ 141 h 454"/>
                <a:gd name="T4" fmla="*/ 462 w 726"/>
                <a:gd name="T5" fmla="*/ 137 h 454"/>
                <a:gd name="T6" fmla="*/ 466 w 726"/>
                <a:gd name="T7" fmla="*/ 16 h 454"/>
                <a:gd name="T8" fmla="*/ 462 w 726"/>
                <a:gd name="T9" fmla="*/ 5 h 454"/>
                <a:gd name="T10" fmla="*/ 274 w 726"/>
                <a:gd name="T11" fmla="*/ 0 h 454"/>
                <a:gd name="T12" fmla="*/ 264 w 726"/>
                <a:gd name="T13" fmla="*/ 5 h 454"/>
                <a:gd name="T14" fmla="*/ 259 w 726"/>
                <a:gd name="T15" fmla="*/ 126 h 454"/>
                <a:gd name="T16" fmla="*/ 264 w 726"/>
                <a:gd name="T17" fmla="*/ 137 h 454"/>
                <a:gd name="T18" fmla="*/ 356 w 726"/>
                <a:gd name="T19" fmla="*/ 141 h 454"/>
                <a:gd name="T20" fmla="*/ 97 w 726"/>
                <a:gd name="T21" fmla="*/ 313 h 454"/>
                <a:gd name="T22" fmla="*/ 9 w 726"/>
                <a:gd name="T23" fmla="*/ 314 h 454"/>
                <a:gd name="T24" fmla="*/ 0 w 726"/>
                <a:gd name="T25" fmla="*/ 328 h 454"/>
                <a:gd name="T26" fmla="*/ 1 w 726"/>
                <a:gd name="T27" fmla="*/ 445 h 454"/>
                <a:gd name="T28" fmla="*/ 15 w 726"/>
                <a:gd name="T29" fmla="*/ 454 h 454"/>
                <a:gd name="T30" fmla="*/ 197 w 726"/>
                <a:gd name="T31" fmla="*/ 453 h 454"/>
                <a:gd name="T32" fmla="*/ 206 w 726"/>
                <a:gd name="T33" fmla="*/ 439 h 454"/>
                <a:gd name="T34" fmla="*/ 205 w 726"/>
                <a:gd name="T35" fmla="*/ 323 h 454"/>
                <a:gd name="T36" fmla="*/ 191 w 726"/>
                <a:gd name="T37" fmla="*/ 313 h 454"/>
                <a:gd name="T38" fmla="*/ 356 w 726"/>
                <a:gd name="T39" fmla="*/ 236 h 454"/>
                <a:gd name="T40" fmla="*/ 274 w 726"/>
                <a:gd name="T41" fmla="*/ 313 h 454"/>
                <a:gd name="T42" fmla="*/ 260 w 726"/>
                <a:gd name="T43" fmla="*/ 323 h 454"/>
                <a:gd name="T44" fmla="*/ 259 w 726"/>
                <a:gd name="T45" fmla="*/ 439 h 454"/>
                <a:gd name="T46" fmla="*/ 268 w 726"/>
                <a:gd name="T47" fmla="*/ 453 h 454"/>
                <a:gd name="T48" fmla="*/ 452 w 726"/>
                <a:gd name="T49" fmla="*/ 454 h 454"/>
                <a:gd name="T50" fmla="*/ 465 w 726"/>
                <a:gd name="T51" fmla="*/ 445 h 454"/>
                <a:gd name="T52" fmla="*/ 466 w 726"/>
                <a:gd name="T53" fmla="*/ 328 h 454"/>
                <a:gd name="T54" fmla="*/ 457 w 726"/>
                <a:gd name="T55" fmla="*/ 314 h 454"/>
                <a:gd name="T56" fmla="*/ 370 w 726"/>
                <a:gd name="T57" fmla="*/ 236 h 454"/>
                <a:gd name="T58" fmla="*/ 534 w 726"/>
                <a:gd name="T59" fmla="*/ 313 h 454"/>
                <a:gd name="T60" fmla="*/ 523 w 726"/>
                <a:gd name="T61" fmla="*/ 318 h 454"/>
                <a:gd name="T62" fmla="*/ 519 w 726"/>
                <a:gd name="T63" fmla="*/ 439 h 454"/>
                <a:gd name="T64" fmla="*/ 523 w 726"/>
                <a:gd name="T65" fmla="*/ 449 h 454"/>
                <a:gd name="T66" fmla="*/ 711 w 726"/>
                <a:gd name="T67" fmla="*/ 454 h 454"/>
                <a:gd name="T68" fmla="*/ 721 w 726"/>
                <a:gd name="T69" fmla="*/ 449 h 454"/>
                <a:gd name="T70" fmla="*/ 726 w 726"/>
                <a:gd name="T71" fmla="*/ 328 h 454"/>
                <a:gd name="T72" fmla="*/ 721 w 726"/>
                <a:gd name="T73" fmla="*/ 318 h 454"/>
                <a:gd name="T74" fmla="*/ 711 w 726"/>
                <a:gd name="T75" fmla="*/ 313 h 454"/>
                <a:gd name="T76" fmla="*/ 272 w 726"/>
                <a:gd name="T77" fmla="*/ 16 h 454"/>
                <a:gd name="T78" fmla="*/ 452 w 726"/>
                <a:gd name="T79" fmla="*/ 14 h 454"/>
                <a:gd name="T80" fmla="*/ 453 w 726"/>
                <a:gd name="T81" fmla="*/ 16 h 454"/>
                <a:gd name="T82" fmla="*/ 453 w 726"/>
                <a:gd name="T83" fmla="*/ 128 h 454"/>
                <a:gd name="T84" fmla="*/ 274 w 726"/>
                <a:gd name="T85" fmla="*/ 128 h 454"/>
                <a:gd name="T86" fmla="*/ 272 w 726"/>
                <a:gd name="T87" fmla="*/ 126 h 454"/>
                <a:gd name="T88" fmla="*/ 194 w 726"/>
                <a:gd name="T89" fmla="*/ 439 h 454"/>
                <a:gd name="T90" fmla="*/ 15 w 726"/>
                <a:gd name="T91" fmla="*/ 441 h 454"/>
                <a:gd name="T92" fmla="*/ 13 w 726"/>
                <a:gd name="T93" fmla="*/ 439 h 454"/>
                <a:gd name="T94" fmla="*/ 13 w 726"/>
                <a:gd name="T95" fmla="*/ 327 h 454"/>
                <a:gd name="T96" fmla="*/ 191 w 726"/>
                <a:gd name="T97" fmla="*/ 326 h 454"/>
                <a:gd name="T98" fmla="*/ 194 w 726"/>
                <a:gd name="T99" fmla="*/ 328 h 454"/>
                <a:gd name="T100" fmla="*/ 453 w 726"/>
                <a:gd name="T101" fmla="*/ 439 h 454"/>
                <a:gd name="T102" fmla="*/ 274 w 726"/>
                <a:gd name="T103" fmla="*/ 441 h 454"/>
                <a:gd name="T104" fmla="*/ 272 w 726"/>
                <a:gd name="T105" fmla="*/ 439 h 454"/>
                <a:gd name="T106" fmla="*/ 273 w 726"/>
                <a:gd name="T107" fmla="*/ 327 h 454"/>
                <a:gd name="T108" fmla="*/ 452 w 726"/>
                <a:gd name="T109" fmla="*/ 326 h 454"/>
                <a:gd name="T110" fmla="*/ 453 w 726"/>
                <a:gd name="T111" fmla="*/ 328 h 454"/>
                <a:gd name="T112" fmla="*/ 712 w 726"/>
                <a:gd name="T113" fmla="*/ 440 h 454"/>
                <a:gd name="T114" fmla="*/ 534 w 726"/>
                <a:gd name="T115" fmla="*/ 441 h 454"/>
                <a:gd name="T116" fmla="*/ 532 w 726"/>
                <a:gd name="T117" fmla="*/ 328 h 454"/>
                <a:gd name="T118" fmla="*/ 534 w 726"/>
                <a:gd name="T119" fmla="*/ 326 h 454"/>
                <a:gd name="T120" fmla="*/ 712 w 726"/>
                <a:gd name="T121" fmla="*/ 327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6" h="454">
                  <a:moveTo>
                    <a:pt x="711" y="313"/>
                  </a:moveTo>
                  <a:lnTo>
                    <a:pt x="629" y="313"/>
                  </a:lnTo>
                  <a:lnTo>
                    <a:pt x="629" y="223"/>
                  </a:lnTo>
                  <a:lnTo>
                    <a:pt x="370" y="223"/>
                  </a:lnTo>
                  <a:lnTo>
                    <a:pt x="370" y="141"/>
                  </a:lnTo>
                  <a:lnTo>
                    <a:pt x="452" y="141"/>
                  </a:lnTo>
                  <a:lnTo>
                    <a:pt x="452" y="141"/>
                  </a:lnTo>
                  <a:lnTo>
                    <a:pt x="457" y="139"/>
                  </a:lnTo>
                  <a:lnTo>
                    <a:pt x="462" y="137"/>
                  </a:lnTo>
                  <a:lnTo>
                    <a:pt x="465" y="131"/>
                  </a:lnTo>
                  <a:lnTo>
                    <a:pt x="466" y="126"/>
                  </a:lnTo>
                  <a:lnTo>
                    <a:pt x="466" y="16"/>
                  </a:lnTo>
                  <a:lnTo>
                    <a:pt x="466" y="16"/>
                  </a:lnTo>
                  <a:lnTo>
                    <a:pt x="465" y="9"/>
                  </a:lnTo>
                  <a:lnTo>
                    <a:pt x="462" y="5"/>
                  </a:lnTo>
                  <a:lnTo>
                    <a:pt x="457" y="2"/>
                  </a:lnTo>
                  <a:lnTo>
                    <a:pt x="452" y="0"/>
                  </a:lnTo>
                  <a:lnTo>
                    <a:pt x="274" y="0"/>
                  </a:lnTo>
                  <a:lnTo>
                    <a:pt x="274" y="0"/>
                  </a:lnTo>
                  <a:lnTo>
                    <a:pt x="268" y="2"/>
                  </a:lnTo>
                  <a:lnTo>
                    <a:pt x="264" y="5"/>
                  </a:lnTo>
                  <a:lnTo>
                    <a:pt x="260" y="9"/>
                  </a:lnTo>
                  <a:lnTo>
                    <a:pt x="259" y="16"/>
                  </a:lnTo>
                  <a:lnTo>
                    <a:pt x="259" y="126"/>
                  </a:lnTo>
                  <a:lnTo>
                    <a:pt x="259" y="126"/>
                  </a:lnTo>
                  <a:lnTo>
                    <a:pt x="260" y="131"/>
                  </a:lnTo>
                  <a:lnTo>
                    <a:pt x="264" y="137"/>
                  </a:lnTo>
                  <a:lnTo>
                    <a:pt x="268" y="139"/>
                  </a:lnTo>
                  <a:lnTo>
                    <a:pt x="274" y="141"/>
                  </a:lnTo>
                  <a:lnTo>
                    <a:pt x="356" y="141"/>
                  </a:lnTo>
                  <a:lnTo>
                    <a:pt x="356" y="223"/>
                  </a:lnTo>
                  <a:lnTo>
                    <a:pt x="97" y="223"/>
                  </a:lnTo>
                  <a:lnTo>
                    <a:pt x="97" y="313"/>
                  </a:lnTo>
                  <a:lnTo>
                    <a:pt x="15" y="313"/>
                  </a:lnTo>
                  <a:lnTo>
                    <a:pt x="15" y="313"/>
                  </a:lnTo>
                  <a:lnTo>
                    <a:pt x="9" y="314"/>
                  </a:lnTo>
                  <a:lnTo>
                    <a:pt x="4" y="318"/>
                  </a:lnTo>
                  <a:lnTo>
                    <a:pt x="1" y="323"/>
                  </a:lnTo>
                  <a:lnTo>
                    <a:pt x="0" y="328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1" y="445"/>
                  </a:lnTo>
                  <a:lnTo>
                    <a:pt x="4" y="449"/>
                  </a:lnTo>
                  <a:lnTo>
                    <a:pt x="9" y="453"/>
                  </a:lnTo>
                  <a:lnTo>
                    <a:pt x="15" y="454"/>
                  </a:lnTo>
                  <a:lnTo>
                    <a:pt x="191" y="454"/>
                  </a:lnTo>
                  <a:lnTo>
                    <a:pt x="191" y="454"/>
                  </a:lnTo>
                  <a:lnTo>
                    <a:pt x="197" y="453"/>
                  </a:lnTo>
                  <a:lnTo>
                    <a:pt x="202" y="449"/>
                  </a:lnTo>
                  <a:lnTo>
                    <a:pt x="205" y="445"/>
                  </a:lnTo>
                  <a:lnTo>
                    <a:pt x="206" y="439"/>
                  </a:lnTo>
                  <a:lnTo>
                    <a:pt x="206" y="328"/>
                  </a:lnTo>
                  <a:lnTo>
                    <a:pt x="206" y="328"/>
                  </a:lnTo>
                  <a:lnTo>
                    <a:pt x="205" y="323"/>
                  </a:lnTo>
                  <a:lnTo>
                    <a:pt x="202" y="318"/>
                  </a:lnTo>
                  <a:lnTo>
                    <a:pt x="197" y="314"/>
                  </a:lnTo>
                  <a:lnTo>
                    <a:pt x="191" y="313"/>
                  </a:lnTo>
                  <a:lnTo>
                    <a:pt x="109" y="313"/>
                  </a:lnTo>
                  <a:lnTo>
                    <a:pt x="109" y="236"/>
                  </a:lnTo>
                  <a:lnTo>
                    <a:pt x="356" y="236"/>
                  </a:lnTo>
                  <a:lnTo>
                    <a:pt x="356" y="313"/>
                  </a:lnTo>
                  <a:lnTo>
                    <a:pt x="274" y="313"/>
                  </a:lnTo>
                  <a:lnTo>
                    <a:pt x="274" y="313"/>
                  </a:lnTo>
                  <a:lnTo>
                    <a:pt x="268" y="314"/>
                  </a:lnTo>
                  <a:lnTo>
                    <a:pt x="264" y="318"/>
                  </a:lnTo>
                  <a:lnTo>
                    <a:pt x="260" y="323"/>
                  </a:lnTo>
                  <a:lnTo>
                    <a:pt x="259" y="328"/>
                  </a:lnTo>
                  <a:lnTo>
                    <a:pt x="259" y="439"/>
                  </a:lnTo>
                  <a:lnTo>
                    <a:pt x="259" y="439"/>
                  </a:lnTo>
                  <a:lnTo>
                    <a:pt x="260" y="445"/>
                  </a:lnTo>
                  <a:lnTo>
                    <a:pt x="264" y="449"/>
                  </a:lnTo>
                  <a:lnTo>
                    <a:pt x="268" y="453"/>
                  </a:lnTo>
                  <a:lnTo>
                    <a:pt x="274" y="454"/>
                  </a:lnTo>
                  <a:lnTo>
                    <a:pt x="452" y="454"/>
                  </a:lnTo>
                  <a:lnTo>
                    <a:pt x="452" y="454"/>
                  </a:lnTo>
                  <a:lnTo>
                    <a:pt x="457" y="453"/>
                  </a:lnTo>
                  <a:lnTo>
                    <a:pt x="462" y="449"/>
                  </a:lnTo>
                  <a:lnTo>
                    <a:pt x="465" y="445"/>
                  </a:lnTo>
                  <a:lnTo>
                    <a:pt x="466" y="439"/>
                  </a:lnTo>
                  <a:lnTo>
                    <a:pt x="466" y="328"/>
                  </a:lnTo>
                  <a:lnTo>
                    <a:pt x="466" y="328"/>
                  </a:lnTo>
                  <a:lnTo>
                    <a:pt x="465" y="323"/>
                  </a:lnTo>
                  <a:lnTo>
                    <a:pt x="462" y="318"/>
                  </a:lnTo>
                  <a:lnTo>
                    <a:pt x="457" y="314"/>
                  </a:lnTo>
                  <a:lnTo>
                    <a:pt x="452" y="313"/>
                  </a:lnTo>
                  <a:lnTo>
                    <a:pt x="370" y="313"/>
                  </a:lnTo>
                  <a:lnTo>
                    <a:pt x="370" y="236"/>
                  </a:lnTo>
                  <a:lnTo>
                    <a:pt x="616" y="236"/>
                  </a:lnTo>
                  <a:lnTo>
                    <a:pt x="616" y="313"/>
                  </a:lnTo>
                  <a:lnTo>
                    <a:pt x="534" y="313"/>
                  </a:lnTo>
                  <a:lnTo>
                    <a:pt x="534" y="313"/>
                  </a:lnTo>
                  <a:lnTo>
                    <a:pt x="529" y="314"/>
                  </a:lnTo>
                  <a:lnTo>
                    <a:pt x="523" y="318"/>
                  </a:lnTo>
                  <a:lnTo>
                    <a:pt x="521" y="323"/>
                  </a:lnTo>
                  <a:lnTo>
                    <a:pt x="519" y="328"/>
                  </a:lnTo>
                  <a:lnTo>
                    <a:pt x="519" y="439"/>
                  </a:lnTo>
                  <a:lnTo>
                    <a:pt x="519" y="439"/>
                  </a:lnTo>
                  <a:lnTo>
                    <a:pt x="521" y="445"/>
                  </a:lnTo>
                  <a:lnTo>
                    <a:pt x="523" y="449"/>
                  </a:lnTo>
                  <a:lnTo>
                    <a:pt x="529" y="453"/>
                  </a:lnTo>
                  <a:lnTo>
                    <a:pt x="534" y="454"/>
                  </a:lnTo>
                  <a:lnTo>
                    <a:pt x="711" y="454"/>
                  </a:lnTo>
                  <a:lnTo>
                    <a:pt x="711" y="454"/>
                  </a:lnTo>
                  <a:lnTo>
                    <a:pt x="716" y="453"/>
                  </a:lnTo>
                  <a:lnTo>
                    <a:pt x="721" y="449"/>
                  </a:lnTo>
                  <a:lnTo>
                    <a:pt x="724" y="445"/>
                  </a:lnTo>
                  <a:lnTo>
                    <a:pt x="726" y="439"/>
                  </a:lnTo>
                  <a:lnTo>
                    <a:pt x="726" y="328"/>
                  </a:lnTo>
                  <a:lnTo>
                    <a:pt x="726" y="328"/>
                  </a:lnTo>
                  <a:lnTo>
                    <a:pt x="724" y="323"/>
                  </a:lnTo>
                  <a:lnTo>
                    <a:pt x="721" y="318"/>
                  </a:lnTo>
                  <a:lnTo>
                    <a:pt x="716" y="314"/>
                  </a:lnTo>
                  <a:lnTo>
                    <a:pt x="711" y="313"/>
                  </a:lnTo>
                  <a:lnTo>
                    <a:pt x="711" y="313"/>
                  </a:lnTo>
                  <a:close/>
                  <a:moveTo>
                    <a:pt x="272" y="126"/>
                  </a:moveTo>
                  <a:lnTo>
                    <a:pt x="272" y="16"/>
                  </a:lnTo>
                  <a:lnTo>
                    <a:pt x="272" y="16"/>
                  </a:lnTo>
                  <a:lnTo>
                    <a:pt x="273" y="14"/>
                  </a:lnTo>
                  <a:lnTo>
                    <a:pt x="274" y="14"/>
                  </a:lnTo>
                  <a:lnTo>
                    <a:pt x="452" y="14"/>
                  </a:lnTo>
                  <a:lnTo>
                    <a:pt x="452" y="14"/>
                  </a:lnTo>
                  <a:lnTo>
                    <a:pt x="453" y="14"/>
                  </a:lnTo>
                  <a:lnTo>
                    <a:pt x="453" y="16"/>
                  </a:lnTo>
                  <a:lnTo>
                    <a:pt x="453" y="126"/>
                  </a:lnTo>
                  <a:lnTo>
                    <a:pt x="453" y="126"/>
                  </a:lnTo>
                  <a:lnTo>
                    <a:pt x="453" y="128"/>
                  </a:lnTo>
                  <a:lnTo>
                    <a:pt x="452" y="128"/>
                  </a:lnTo>
                  <a:lnTo>
                    <a:pt x="274" y="128"/>
                  </a:lnTo>
                  <a:lnTo>
                    <a:pt x="274" y="128"/>
                  </a:lnTo>
                  <a:lnTo>
                    <a:pt x="273" y="128"/>
                  </a:lnTo>
                  <a:lnTo>
                    <a:pt x="272" y="126"/>
                  </a:lnTo>
                  <a:lnTo>
                    <a:pt x="272" y="126"/>
                  </a:lnTo>
                  <a:close/>
                  <a:moveTo>
                    <a:pt x="194" y="328"/>
                  </a:moveTo>
                  <a:lnTo>
                    <a:pt x="194" y="439"/>
                  </a:lnTo>
                  <a:lnTo>
                    <a:pt x="194" y="439"/>
                  </a:lnTo>
                  <a:lnTo>
                    <a:pt x="192" y="440"/>
                  </a:lnTo>
                  <a:lnTo>
                    <a:pt x="191" y="441"/>
                  </a:lnTo>
                  <a:lnTo>
                    <a:pt x="15" y="441"/>
                  </a:lnTo>
                  <a:lnTo>
                    <a:pt x="15" y="441"/>
                  </a:lnTo>
                  <a:lnTo>
                    <a:pt x="13" y="440"/>
                  </a:lnTo>
                  <a:lnTo>
                    <a:pt x="13" y="439"/>
                  </a:lnTo>
                  <a:lnTo>
                    <a:pt x="13" y="328"/>
                  </a:lnTo>
                  <a:lnTo>
                    <a:pt x="13" y="328"/>
                  </a:lnTo>
                  <a:lnTo>
                    <a:pt x="13" y="327"/>
                  </a:lnTo>
                  <a:lnTo>
                    <a:pt x="15" y="326"/>
                  </a:lnTo>
                  <a:lnTo>
                    <a:pt x="191" y="326"/>
                  </a:lnTo>
                  <a:lnTo>
                    <a:pt x="191" y="326"/>
                  </a:lnTo>
                  <a:lnTo>
                    <a:pt x="192" y="327"/>
                  </a:lnTo>
                  <a:lnTo>
                    <a:pt x="194" y="328"/>
                  </a:lnTo>
                  <a:lnTo>
                    <a:pt x="194" y="328"/>
                  </a:lnTo>
                  <a:close/>
                  <a:moveTo>
                    <a:pt x="453" y="328"/>
                  </a:moveTo>
                  <a:lnTo>
                    <a:pt x="453" y="439"/>
                  </a:lnTo>
                  <a:lnTo>
                    <a:pt x="453" y="439"/>
                  </a:lnTo>
                  <a:lnTo>
                    <a:pt x="453" y="440"/>
                  </a:lnTo>
                  <a:lnTo>
                    <a:pt x="452" y="441"/>
                  </a:lnTo>
                  <a:lnTo>
                    <a:pt x="274" y="441"/>
                  </a:lnTo>
                  <a:lnTo>
                    <a:pt x="274" y="441"/>
                  </a:lnTo>
                  <a:lnTo>
                    <a:pt x="273" y="440"/>
                  </a:lnTo>
                  <a:lnTo>
                    <a:pt x="272" y="439"/>
                  </a:lnTo>
                  <a:lnTo>
                    <a:pt x="272" y="328"/>
                  </a:lnTo>
                  <a:lnTo>
                    <a:pt x="272" y="328"/>
                  </a:lnTo>
                  <a:lnTo>
                    <a:pt x="273" y="327"/>
                  </a:lnTo>
                  <a:lnTo>
                    <a:pt x="274" y="326"/>
                  </a:lnTo>
                  <a:lnTo>
                    <a:pt x="452" y="326"/>
                  </a:lnTo>
                  <a:lnTo>
                    <a:pt x="452" y="326"/>
                  </a:lnTo>
                  <a:lnTo>
                    <a:pt x="453" y="327"/>
                  </a:lnTo>
                  <a:lnTo>
                    <a:pt x="453" y="328"/>
                  </a:lnTo>
                  <a:lnTo>
                    <a:pt x="453" y="328"/>
                  </a:lnTo>
                  <a:close/>
                  <a:moveTo>
                    <a:pt x="713" y="439"/>
                  </a:moveTo>
                  <a:lnTo>
                    <a:pt x="713" y="439"/>
                  </a:lnTo>
                  <a:lnTo>
                    <a:pt x="712" y="440"/>
                  </a:lnTo>
                  <a:lnTo>
                    <a:pt x="711" y="441"/>
                  </a:lnTo>
                  <a:lnTo>
                    <a:pt x="534" y="441"/>
                  </a:lnTo>
                  <a:lnTo>
                    <a:pt x="534" y="441"/>
                  </a:lnTo>
                  <a:lnTo>
                    <a:pt x="532" y="440"/>
                  </a:lnTo>
                  <a:lnTo>
                    <a:pt x="532" y="439"/>
                  </a:lnTo>
                  <a:lnTo>
                    <a:pt x="532" y="328"/>
                  </a:lnTo>
                  <a:lnTo>
                    <a:pt x="532" y="328"/>
                  </a:lnTo>
                  <a:lnTo>
                    <a:pt x="532" y="327"/>
                  </a:lnTo>
                  <a:lnTo>
                    <a:pt x="534" y="326"/>
                  </a:lnTo>
                  <a:lnTo>
                    <a:pt x="711" y="326"/>
                  </a:lnTo>
                  <a:lnTo>
                    <a:pt x="711" y="326"/>
                  </a:lnTo>
                  <a:lnTo>
                    <a:pt x="712" y="327"/>
                  </a:lnTo>
                  <a:lnTo>
                    <a:pt x="713" y="328"/>
                  </a:lnTo>
                  <a:lnTo>
                    <a:pt x="713" y="4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C85A1A7-6DCA-4903-9CD5-BAA0D8CB59BE}"/>
              </a:ext>
            </a:extLst>
          </p:cNvPr>
          <p:cNvGrpSpPr/>
          <p:nvPr userDrawn="1"/>
        </p:nvGrpSpPr>
        <p:grpSpPr>
          <a:xfrm>
            <a:off x="3929507" y="1529963"/>
            <a:ext cx="1266206" cy="1266218"/>
            <a:chOff x="5967433" y="2967073"/>
            <a:chExt cx="808040" cy="808047"/>
          </a:xfrm>
        </p:grpSpPr>
        <p:sp>
          <p:nvSpPr>
            <p:cNvPr id="152" name="Freeform 208">
              <a:extLst>
                <a:ext uri="{FF2B5EF4-FFF2-40B4-BE49-F238E27FC236}">
                  <a16:creationId xmlns:a16="http://schemas.microsoft.com/office/drawing/2014/main" id="{4A1C6B0F-16BE-4552-808A-6E3FF9EE42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67433" y="2967073"/>
              <a:ext cx="808040" cy="808047"/>
            </a:xfrm>
            <a:custGeom>
              <a:avLst/>
              <a:gdLst>
                <a:gd name="T0" fmla="*/ 1017 w 1017"/>
                <a:gd name="T1" fmla="*/ 535 h 1017"/>
                <a:gd name="T2" fmla="*/ 1007 w 1017"/>
                <a:gd name="T3" fmla="*/ 612 h 1017"/>
                <a:gd name="T4" fmla="*/ 986 w 1017"/>
                <a:gd name="T5" fmla="*/ 684 h 1017"/>
                <a:gd name="T6" fmla="*/ 956 w 1017"/>
                <a:gd name="T7" fmla="*/ 751 h 1017"/>
                <a:gd name="T8" fmla="*/ 917 w 1017"/>
                <a:gd name="T9" fmla="*/ 813 h 1017"/>
                <a:gd name="T10" fmla="*/ 869 w 1017"/>
                <a:gd name="T11" fmla="*/ 869 h 1017"/>
                <a:gd name="T12" fmla="*/ 814 w 1017"/>
                <a:gd name="T13" fmla="*/ 917 h 1017"/>
                <a:gd name="T14" fmla="*/ 751 w 1017"/>
                <a:gd name="T15" fmla="*/ 956 h 1017"/>
                <a:gd name="T16" fmla="*/ 683 w 1017"/>
                <a:gd name="T17" fmla="*/ 987 h 1017"/>
                <a:gd name="T18" fmla="*/ 612 w 1017"/>
                <a:gd name="T19" fmla="*/ 1007 h 1017"/>
                <a:gd name="T20" fmla="*/ 535 w 1017"/>
                <a:gd name="T21" fmla="*/ 1017 h 1017"/>
                <a:gd name="T22" fmla="*/ 483 w 1017"/>
                <a:gd name="T23" fmla="*/ 1017 h 1017"/>
                <a:gd name="T24" fmla="*/ 407 w 1017"/>
                <a:gd name="T25" fmla="*/ 1007 h 1017"/>
                <a:gd name="T26" fmla="*/ 334 w 1017"/>
                <a:gd name="T27" fmla="*/ 987 h 1017"/>
                <a:gd name="T28" fmla="*/ 267 w 1017"/>
                <a:gd name="T29" fmla="*/ 956 h 1017"/>
                <a:gd name="T30" fmla="*/ 204 w 1017"/>
                <a:gd name="T31" fmla="*/ 917 h 1017"/>
                <a:gd name="T32" fmla="*/ 149 w 1017"/>
                <a:gd name="T33" fmla="*/ 869 h 1017"/>
                <a:gd name="T34" fmla="*/ 102 w 1017"/>
                <a:gd name="T35" fmla="*/ 813 h 1017"/>
                <a:gd name="T36" fmla="*/ 62 w 1017"/>
                <a:gd name="T37" fmla="*/ 751 h 1017"/>
                <a:gd name="T38" fmla="*/ 32 w 1017"/>
                <a:gd name="T39" fmla="*/ 684 h 1017"/>
                <a:gd name="T40" fmla="*/ 11 w 1017"/>
                <a:gd name="T41" fmla="*/ 612 h 1017"/>
                <a:gd name="T42" fmla="*/ 2 w 1017"/>
                <a:gd name="T43" fmla="*/ 535 h 1017"/>
                <a:gd name="T44" fmla="*/ 2 w 1017"/>
                <a:gd name="T45" fmla="*/ 483 h 1017"/>
                <a:gd name="T46" fmla="*/ 11 w 1017"/>
                <a:gd name="T47" fmla="*/ 407 h 1017"/>
                <a:gd name="T48" fmla="*/ 32 w 1017"/>
                <a:gd name="T49" fmla="*/ 334 h 1017"/>
                <a:gd name="T50" fmla="*/ 62 w 1017"/>
                <a:gd name="T51" fmla="*/ 266 h 1017"/>
                <a:gd name="T52" fmla="*/ 102 w 1017"/>
                <a:gd name="T53" fmla="*/ 204 h 1017"/>
                <a:gd name="T54" fmla="*/ 149 w 1017"/>
                <a:gd name="T55" fmla="*/ 149 h 1017"/>
                <a:gd name="T56" fmla="*/ 204 w 1017"/>
                <a:gd name="T57" fmla="*/ 101 h 1017"/>
                <a:gd name="T58" fmla="*/ 267 w 1017"/>
                <a:gd name="T59" fmla="*/ 61 h 1017"/>
                <a:gd name="T60" fmla="*/ 334 w 1017"/>
                <a:gd name="T61" fmla="*/ 31 h 1017"/>
                <a:gd name="T62" fmla="*/ 407 w 1017"/>
                <a:gd name="T63" fmla="*/ 10 h 1017"/>
                <a:gd name="T64" fmla="*/ 483 w 1017"/>
                <a:gd name="T65" fmla="*/ 1 h 1017"/>
                <a:gd name="T66" fmla="*/ 535 w 1017"/>
                <a:gd name="T67" fmla="*/ 1 h 1017"/>
                <a:gd name="T68" fmla="*/ 612 w 1017"/>
                <a:gd name="T69" fmla="*/ 10 h 1017"/>
                <a:gd name="T70" fmla="*/ 683 w 1017"/>
                <a:gd name="T71" fmla="*/ 31 h 1017"/>
                <a:gd name="T72" fmla="*/ 751 w 1017"/>
                <a:gd name="T73" fmla="*/ 61 h 1017"/>
                <a:gd name="T74" fmla="*/ 814 w 1017"/>
                <a:gd name="T75" fmla="*/ 101 h 1017"/>
                <a:gd name="T76" fmla="*/ 869 w 1017"/>
                <a:gd name="T77" fmla="*/ 149 h 1017"/>
                <a:gd name="T78" fmla="*/ 917 w 1017"/>
                <a:gd name="T79" fmla="*/ 204 h 1017"/>
                <a:gd name="T80" fmla="*/ 956 w 1017"/>
                <a:gd name="T81" fmla="*/ 266 h 1017"/>
                <a:gd name="T82" fmla="*/ 986 w 1017"/>
                <a:gd name="T83" fmla="*/ 334 h 1017"/>
                <a:gd name="T84" fmla="*/ 1007 w 1017"/>
                <a:gd name="T85" fmla="*/ 407 h 1017"/>
                <a:gd name="T86" fmla="*/ 1017 w 1017"/>
                <a:gd name="T87" fmla="*/ 483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7" h="1017">
                  <a:moveTo>
                    <a:pt x="1017" y="509"/>
                  </a:moveTo>
                  <a:lnTo>
                    <a:pt x="1017" y="509"/>
                  </a:lnTo>
                  <a:lnTo>
                    <a:pt x="1017" y="535"/>
                  </a:lnTo>
                  <a:lnTo>
                    <a:pt x="1015" y="561"/>
                  </a:lnTo>
                  <a:lnTo>
                    <a:pt x="1012" y="586"/>
                  </a:lnTo>
                  <a:lnTo>
                    <a:pt x="1007" y="612"/>
                  </a:lnTo>
                  <a:lnTo>
                    <a:pt x="1001" y="636"/>
                  </a:lnTo>
                  <a:lnTo>
                    <a:pt x="994" y="660"/>
                  </a:lnTo>
                  <a:lnTo>
                    <a:pt x="986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4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1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2" y="886"/>
                  </a:lnTo>
                  <a:lnTo>
                    <a:pt x="833" y="901"/>
                  </a:lnTo>
                  <a:lnTo>
                    <a:pt x="814" y="917"/>
                  </a:lnTo>
                  <a:lnTo>
                    <a:pt x="794" y="931"/>
                  </a:lnTo>
                  <a:lnTo>
                    <a:pt x="773" y="944"/>
                  </a:lnTo>
                  <a:lnTo>
                    <a:pt x="751" y="956"/>
                  </a:lnTo>
                  <a:lnTo>
                    <a:pt x="729" y="968"/>
                  </a:lnTo>
                  <a:lnTo>
                    <a:pt x="708" y="978"/>
                  </a:lnTo>
                  <a:lnTo>
                    <a:pt x="683" y="987"/>
                  </a:lnTo>
                  <a:lnTo>
                    <a:pt x="660" y="994"/>
                  </a:lnTo>
                  <a:lnTo>
                    <a:pt x="636" y="1001"/>
                  </a:lnTo>
                  <a:lnTo>
                    <a:pt x="612" y="1007"/>
                  </a:lnTo>
                  <a:lnTo>
                    <a:pt x="587" y="1012"/>
                  </a:lnTo>
                  <a:lnTo>
                    <a:pt x="561" y="1015"/>
                  </a:lnTo>
                  <a:lnTo>
                    <a:pt x="535" y="1017"/>
                  </a:lnTo>
                  <a:lnTo>
                    <a:pt x="510" y="1017"/>
                  </a:lnTo>
                  <a:lnTo>
                    <a:pt x="510" y="1017"/>
                  </a:lnTo>
                  <a:lnTo>
                    <a:pt x="483" y="1017"/>
                  </a:lnTo>
                  <a:lnTo>
                    <a:pt x="457" y="1015"/>
                  </a:lnTo>
                  <a:lnTo>
                    <a:pt x="431" y="1012"/>
                  </a:lnTo>
                  <a:lnTo>
                    <a:pt x="407" y="1007"/>
                  </a:lnTo>
                  <a:lnTo>
                    <a:pt x="382" y="1001"/>
                  </a:lnTo>
                  <a:lnTo>
                    <a:pt x="357" y="994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88" y="968"/>
                  </a:lnTo>
                  <a:lnTo>
                    <a:pt x="267" y="956"/>
                  </a:lnTo>
                  <a:lnTo>
                    <a:pt x="246" y="944"/>
                  </a:lnTo>
                  <a:lnTo>
                    <a:pt x="225" y="931"/>
                  </a:lnTo>
                  <a:lnTo>
                    <a:pt x="204" y="917"/>
                  </a:lnTo>
                  <a:lnTo>
                    <a:pt x="186" y="901"/>
                  </a:lnTo>
                  <a:lnTo>
                    <a:pt x="167" y="886"/>
                  </a:lnTo>
                  <a:lnTo>
                    <a:pt x="149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7" y="794"/>
                  </a:lnTo>
                  <a:lnTo>
                    <a:pt x="74" y="773"/>
                  </a:lnTo>
                  <a:lnTo>
                    <a:pt x="62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4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6" y="586"/>
                  </a:lnTo>
                  <a:lnTo>
                    <a:pt x="3" y="561"/>
                  </a:lnTo>
                  <a:lnTo>
                    <a:pt x="2" y="535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3" y="457"/>
                  </a:lnTo>
                  <a:lnTo>
                    <a:pt x="6" y="431"/>
                  </a:lnTo>
                  <a:lnTo>
                    <a:pt x="11" y="407"/>
                  </a:lnTo>
                  <a:lnTo>
                    <a:pt x="17" y="381"/>
                  </a:lnTo>
                  <a:lnTo>
                    <a:pt x="24" y="357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8"/>
                  </a:lnTo>
                  <a:lnTo>
                    <a:pt x="62" y="266"/>
                  </a:lnTo>
                  <a:lnTo>
                    <a:pt x="74" y="245"/>
                  </a:lnTo>
                  <a:lnTo>
                    <a:pt x="87" y="225"/>
                  </a:lnTo>
                  <a:lnTo>
                    <a:pt x="102" y="204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49" y="149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4" y="101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7" y="61"/>
                  </a:lnTo>
                  <a:lnTo>
                    <a:pt x="288" y="51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7" y="23"/>
                  </a:lnTo>
                  <a:lnTo>
                    <a:pt x="382" y="16"/>
                  </a:lnTo>
                  <a:lnTo>
                    <a:pt x="407" y="10"/>
                  </a:lnTo>
                  <a:lnTo>
                    <a:pt x="431" y="6"/>
                  </a:lnTo>
                  <a:lnTo>
                    <a:pt x="457" y="2"/>
                  </a:lnTo>
                  <a:lnTo>
                    <a:pt x="483" y="1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35" y="1"/>
                  </a:lnTo>
                  <a:lnTo>
                    <a:pt x="561" y="2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3" y="31"/>
                  </a:lnTo>
                  <a:lnTo>
                    <a:pt x="708" y="40"/>
                  </a:lnTo>
                  <a:lnTo>
                    <a:pt x="729" y="51"/>
                  </a:lnTo>
                  <a:lnTo>
                    <a:pt x="751" y="61"/>
                  </a:lnTo>
                  <a:lnTo>
                    <a:pt x="773" y="74"/>
                  </a:lnTo>
                  <a:lnTo>
                    <a:pt x="794" y="86"/>
                  </a:lnTo>
                  <a:lnTo>
                    <a:pt x="814" y="101"/>
                  </a:lnTo>
                  <a:lnTo>
                    <a:pt x="833" y="116"/>
                  </a:lnTo>
                  <a:lnTo>
                    <a:pt x="852" y="132"/>
                  </a:lnTo>
                  <a:lnTo>
                    <a:pt x="869" y="149"/>
                  </a:lnTo>
                  <a:lnTo>
                    <a:pt x="886" y="167"/>
                  </a:lnTo>
                  <a:lnTo>
                    <a:pt x="901" y="185"/>
                  </a:lnTo>
                  <a:lnTo>
                    <a:pt x="917" y="204"/>
                  </a:lnTo>
                  <a:lnTo>
                    <a:pt x="931" y="225"/>
                  </a:lnTo>
                  <a:lnTo>
                    <a:pt x="944" y="245"/>
                  </a:lnTo>
                  <a:lnTo>
                    <a:pt x="956" y="266"/>
                  </a:lnTo>
                  <a:lnTo>
                    <a:pt x="968" y="288"/>
                  </a:lnTo>
                  <a:lnTo>
                    <a:pt x="978" y="311"/>
                  </a:lnTo>
                  <a:lnTo>
                    <a:pt x="986" y="334"/>
                  </a:lnTo>
                  <a:lnTo>
                    <a:pt x="994" y="357"/>
                  </a:lnTo>
                  <a:lnTo>
                    <a:pt x="1001" y="381"/>
                  </a:lnTo>
                  <a:lnTo>
                    <a:pt x="1007" y="407"/>
                  </a:lnTo>
                  <a:lnTo>
                    <a:pt x="1012" y="431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7" y="509"/>
                  </a:lnTo>
                  <a:lnTo>
                    <a:pt x="1017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12">
              <a:extLst>
                <a:ext uri="{FF2B5EF4-FFF2-40B4-BE49-F238E27FC236}">
                  <a16:creationId xmlns:a16="http://schemas.microsoft.com/office/drawing/2014/main" id="{1E68706D-B270-496B-A63C-54C6E1C7ED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91271" y="3189326"/>
              <a:ext cx="360364" cy="363542"/>
            </a:xfrm>
            <a:custGeom>
              <a:avLst/>
              <a:gdLst>
                <a:gd name="T0" fmla="*/ 455 w 455"/>
                <a:gd name="T1" fmla="*/ 456 h 456"/>
                <a:gd name="T2" fmla="*/ 0 w 455"/>
                <a:gd name="T3" fmla="*/ 456 h 456"/>
                <a:gd name="T4" fmla="*/ 0 w 455"/>
                <a:gd name="T5" fmla="*/ 0 h 456"/>
                <a:gd name="T6" fmla="*/ 455 w 455"/>
                <a:gd name="T7" fmla="*/ 0 h 456"/>
                <a:gd name="T8" fmla="*/ 455 w 455"/>
                <a:gd name="T9" fmla="*/ 456 h 456"/>
                <a:gd name="T10" fmla="*/ 44 w 455"/>
                <a:gd name="T11" fmla="*/ 411 h 456"/>
                <a:gd name="T12" fmla="*/ 410 w 455"/>
                <a:gd name="T13" fmla="*/ 411 h 456"/>
                <a:gd name="T14" fmla="*/ 410 w 455"/>
                <a:gd name="T15" fmla="*/ 45 h 456"/>
                <a:gd name="T16" fmla="*/ 44 w 455"/>
                <a:gd name="T17" fmla="*/ 45 h 456"/>
                <a:gd name="T18" fmla="*/ 44 w 455"/>
                <a:gd name="T19" fmla="*/ 411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5" h="456">
                  <a:moveTo>
                    <a:pt x="455" y="456"/>
                  </a:moveTo>
                  <a:lnTo>
                    <a:pt x="0" y="456"/>
                  </a:lnTo>
                  <a:lnTo>
                    <a:pt x="0" y="0"/>
                  </a:lnTo>
                  <a:lnTo>
                    <a:pt x="455" y="0"/>
                  </a:lnTo>
                  <a:lnTo>
                    <a:pt x="455" y="456"/>
                  </a:lnTo>
                  <a:close/>
                  <a:moveTo>
                    <a:pt x="44" y="411"/>
                  </a:moveTo>
                  <a:lnTo>
                    <a:pt x="410" y="411"/>
                  </a:lnTo>
                  <a:lnTo>
                    <a:pt x="410" y="45"/>
                  </a:lnTo>
                  <a:lnTo>
                    <a:pt x="44" y="45"/>
                  </a:lnTo>
                  <a:lnTo>
                    <a:pt x="44" y="411"/>
                  </a:lnTo>
                  <a:close/>
                </a:path>
              </a:pathLst>
            </a:custGeom>
            <a:noFill/>
            <a:ln w="79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13">
              <a:extLst>
                <a:ext uri="{FF2B5EF4-FFF2-40B4-BE49-F238E27FC236}">
                  <a16:creationId xmlns:a16="http://schemas.microsoft.com/office/drawing/2014/main" id="{D9406B8B-DFBB-4FA0-87E9-F51404D81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103600"/>
              <a:ext cx="17463" cy="74613"/>
            </a:xfrm>
            <a:custGeom>
              <a:avLst/>
              <a:gdLst>
                <a:gd name="T0" fmla="*/ 22 w 22"/>
                <a:gd name="T1" fmla="*/ 58 h 93"/>
                <a:gd name="T2" fmla="*/ 22 w 22"/>
                <a:gd name="T3" fmla="*/ 93 h 93"/>
                <a:gd name="T4" fmla="*/ 0 w 22"/>
                <a:gd name="T5" fmla="*/ 93 h 93"/>
                <a:gd name="T6" fmla="*/ 0 w 22"/>
                <a:gd name="T7" fmla="*/ 58 h 93"/>
                <a:gd name="T8" fmla="*/ 0 w 22"/>
                <a:gd name="T9" fmla="*/ 58 h 93"/>
                <a:gd name="T10" fmla="*/ 0 w 22"/>
                <a:gd name="T11" fmla="*/ 55 h 93"/>
                <a:gd name="T12" fmla="*/ 3 w 22"/>
                <a:gd name="T13" fmla="*/ 51 h 93"/>
                <a:gd name="T14" fmla="*/ 5 w 22"/>
                <a:gd name="T15" fmla="*/ 49 h 93"/>
                <a:gd name="T16" fmla="*/ 8 w 22"/>
                <a:gd name="T17" fmla="*/ 47 h 93"/>
                <a:gd name="T18" fmla="*/ 8 w 22"/>
                <a:gd name="T19" fmla="*/ 3 h 93"/>
                <a:gd name="T20" fmla="*/ 8 w 22"/>
                <a:gd name="T21" fmla="*/ 3 h 93"/>
                <a:gd name="T22" fmla="*/ 8 w 22"/>
                <a:gd name="T23" fmla="*/ 1 h 93"/>
                <a:gd name="T24" fmla="*/ 12 w 22"/>
                <a:gd name="T25" fmla="*/ 0 h 93"/>
                <a:gd name="T26" fmla="*/ 12 w 22"/>
                <a:gd name="T27" fmla="*/ 0 h 93"/>
                <a:gd name="T28" fmla="*/ 14 w 22"/>
                <a:gd name="T29" fmla="*/ 1 h 93"/>
                <a:gd name="T30" fmla="*/ 15 w 22"/>
                <a:gd name="T31" fmla="*/ 3 h 93"/>
                <a:gd name="T32" fmla="*/ 15 w 22"/>
                <a:gd name="T33" fmla="*/ 47 h 93"/>
                <a:gd name="T34" fmla="*/ 15 w 22"/>
                <a:gd name="T35" fmla="*/ 47 h 93"/>
                <a:gd name="T36" fmla="*/ 19 w 22"/>
                <a:gd name="T37" fmla="*/ 49 h 93"/>
                <a:gd name="T38" fmla="*/ 21 w 22"/>
                <a:gd name="T39" fmla="*/ 51 h 93"/>
                <a:gd name="T40" fmla="*/ 22 w 22"/>
                <a:gd name="T41" fmla="*/ 55 h 93"/>
                <a:gd name="T42" fmla="*/ 22 w 22"/>
                <a:gd name="T43" fmla="*/ 58 h 93"/>
                <a:gd name="T44" fmla="*/ 22 w 22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22" y="58"/>
                  </a:moveTo>
                  <a:lnTo>
                    <a:pt x="22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2" y="58"/>
                  </a:lnTo>
                  <a:lnTo>
                    <a:pt x="22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14">
              <a:extLst>
                <a:ext uri="{FF2B5EF4-FFF2-40B4-BE49-F238E27FC236}">
                  <a16:creationId xmlns:a16="http://schemas.microsoft.com/office/drawing/2014/main" id="{48DFE147-BE91-4C5A-8AEF-8ACB673F4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15">
              <a:extLst>
                <a:ext uri="{FF2B5EF4-FFF2-40B4-BE49-F238E27FC236}">
                  <a16:creationId xmlns:a16="http://schemas.microsoft.com/office/drawing/2014/main" id="{79FC0CEF-8A50-47B4-9C5F-819E6F58F0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16">
              <a:extLst>
                <a:ext uri="{FF2B5EF4-FFF2-40B4-BE49-F238E27FC236}">
                  <a16:creationId xmlns:a16="http://schemas.microsoft.com/office/drawing/2014/main" id="{DF03ED6A-7101-40A0-B321-93FE64674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17">
              <a:extLst>
                <a:ext uri="{FF2B5EF4-FFF2-40B4-BE49-F238E27FC236}">
                  <a16:creationId xmlns:a16="http://schemas.microsoft.com/office/drawing/2014/main" id="{5718941F-6E12-43D9-A6D7-8DEC6C6D55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18">
              <a:extLst>
                <a:ext uri="{FF2B5EF4-FFF2-40B4-BE49-F238E27FC236}">
                  <a16:creationId xmlns:a16="http://schemas.microsoft.com/office/drawing/2014/main" id="{D84D0B2C-CB7D-43CE-BCD8-E3643F754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103600"/>
              <a:ext cx="19050" cy="74613"/>
            </a:xfrm>
            <a:custGeom>
              <a:avLst/>
              <a:gdLst>
                <a:gd name="T0" fmla="*/ 23 w 23"/>
                <a:gd name="T1" fmla="*/ 58 h 93"/>
                <a:gd name="T2" fmla="*/ 23 w 23"/>
                <a:gd name="T3" fmla="*/ 93 h 93"/>
                <a:gd name="T4" fmla="*/ 0 w 23"/>
                <a:gd name="T5" fmla="*/ 93 h 93"/>
                <a:gd name="T6" fmla="*/ 0 w 23"/>
                <a:gd name="T7" fmla="*/ 58 h 93"/>
                <a:gd name="T8" fmla="*/ 0 w 23"/>
                <a:gd name="T9" fmla="*/ 58 h 93"/>
                <a:gd name="T10" fmla="*/ 2 w 23"/>
                <a:gd name="T11" fmla="*/ 55 h 93"/>
                <a:gd name="T12" fmla="*/ 3 w 23"/>
                <a:gd name="T13" fmla="*/ 51 h 93"/>
                <a:gd name="T14" fmla="*/ 5 w 23"/>
                <a:gd name="T15" fmla="*/ 49 h 93"/>
                <a:gd name="T16" fmla="*/ 8 w 23"/>
                <a:gd name="T17" fmla="*/ 47 h 93"/>
                <a:gd name="T18" fmla="*/ 8 w 23"/>
                <a:gd name="T19" fmla="*/ 3 h 93"/>
                <a:gd name="T20" fmla="*/ 8 w 23"/>
                <a:gd name="T21" fmla="*/ 3 h 93"/>
                <a:gd name="T22" fmla="*/ 10 w 23"/>
                <a:gd name="T23" fmla="*/ 1 h 93"/>
                <a:gd name="T24" fmla="*/ 12 w 23"/>
                <a:gd name="T25" fmla="*/ 0 h 93"/>
                <a:gd name="T26" fmla="*/ 12 w 23"/>
                <a:gd name="T27" fmla="*/ 0 h 93"/>
                <a:gd name="T28" fmla="*/ 14 w 23"/>
                <a:gd name="T29" fmla="*/ 1 h 93"/>
                <a:gd name="T30" fmla="*/ 15 w 23"/>
                <a:gd name="T31" fmla="*/ 3 h 93"/>
                <a:gd name="T32" fmla="*/ 15 w 23"/>
                <a:gd name="T33" fmla="*/ 47 h 93"/>
                <a:gd name="T34" fmla="*/ 15 w 23"/>
                <a:gd name="T35" fmla="*/ 47 h 93"/>
                <a:gd name="T36" fmla="*/ 19 w 23"/>
                <a:gd name="T37" fmla="*/ 49 h 93"/>
                <a:gd name="T38" fmla="*/ 21 w 23"/>
                <a:gd name="T39" fmla="*/ 51 h 93"/>
                <a:gd name="T40" fmla="*/ 22 w 23"/>
                <a:gd name="T41" fmla="*/ 55 h 93"/>
                <a:gd name="T42" fmla="*/ 23 w 23"/>
                <a:gd name="T43" fmla="*/ 58 h 93"/>
                <a:gd name="T44" fmla="*/ 23 w 23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23" y="58"/>
                  </a:moveTo>
                  <a:lnTo>
                    <a:pt x="23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2" y="55"/>
                  </a:lnTo>
                  <a:lnTo>
                    <a:pt x="3" y="51"/>
                  </a:lnTo>
                  <a:lnTo>
                    <a:pt x="5" y="49"/>
                  </a:lnTo>
                  <a:lnTo>
                    <a:pt x="8" y="47"/>
                  </a:lnTo>
                  <a:lnTo>
                    <a:pt x="8" y="3"/>
                  </a:lnTo>
                  <a:lnTo>
                    <a:pt x="8" y="3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9" y="49"/>
                  </a:lnTo>
                  <a:lnTo>
                    <a:pt x="21" y="51"/>
                  </a:lnTo>
                  <a:lnTo>
                    <a:pt x="22" y="55"/>
                  </a:lnTo>
                  <a:lnTo>
                    <a:pt x="23" y="58"/>
                  </a:lnTo>
                  <a:lnTo>
                    <a:pt x="23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19">
              <a:extLst>
                <a:ext uri="{FF2B5EF4-FFF2-40B4-BE49-F238E27FC236}">
                  <a16:creationId xmlns:a16="http://schemas.microsoft.com/office/drawing/2014/main" id="{3E4BB7C4-14F4-43AE-8150-B2541C6F94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20">
              <a:extLst>
                <a:ext uri="{FF2B5EF4-FFF2-40B4-BE49-F238E27FC236}">
                  <a16:creationId xmlns:a16="http://schemas.microsoft.com/office/drawing/2014/main" id="{D79FDA04-E3BE-4350-965E-8EC7E3FEC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1 w 21"/>
                <a:gd name="T13" fmla="*/ 51 h 93"/>
                <a:gd name="T14" fmla="*/ 3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1" y="51"/>
                  </a:lnTo>
                  <a:lnTo>
                    <a:pt x="3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21">
              <a:extLst>
                <a:ext uri="{FF2B5EF4-FFF2-40B4-BE49-F238E27FC236}">
                  <a16:creationId xmlns:a16="http://schemas.microsoft.com/office/drawing/2014/main" id="{686A4D42-953B-43FB-9DEE-65BD7E5C5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1 w 21"/>
                <a:gd name="T25" fmla="*/ 0 h 93"/>
                <a:gd name="T26" fmla="*/ 11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22">
              <a:extLst>
                <a:ext uri="{FF2B5EF4-FFF2-40B4-BE49-F238E27FC236}">
                  <a16:creationId xmlns:a16="http://schemas.microsoft.com/office/drawing/2014/main" id="{35198ED2-468F-4014-B746-627C17301D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103600"/>
              <a:ext cx="17463" cy="74613"/>
            </a:xfrm>
            <a:custGeom>
              <a:avLst/>
              <a:gdLst>
                <a:gd name="T0" fmla="*/ 21 w 21"/>
                <a:gd name="T1" fmla="*/ 58 h 93"/>
                <a:gd name="T2" fmla="*/ 21 w 21"/>
                <a:gd name="T3" fmla="*/ 93 h 93"/>
                <a:gd name="T4" fmla="*/ 0 w 21"/>
                <a:gd name="T5" fmla="*/ 93 h 93"/>
                <a:gd name="T6" fmla="*/ 0 w 21"/>
                <a:gd name="T7" fmla="*/ 58 h 93"/>
                <a:gd name="T8" fmla="*/ 0 w 21"/>
                <a:gd name="T9" fmla="*/ 58 h 93"/>
                <a:gd name="T10" fmla="*/ 0 w 21"/>
                <a:gd name="T11" fmla="*/ 55 h 93"/>
                <a:gd name="T12" fmla="*/ 2 w 21"/>
                <a:gd name="T13" fmla="*/ 51 h 93"/>
                <a:gd name="T14" fmla="*/ 4 w 21"/>
                <a:gd name="T15" fmla="*/ 49 h 93"/>
                <a:gd name="T16" fmla="*/ 6 w 21"/>
                <a:gd name="T17" fmla="*/ 47 h 93"/>
                <a:gd name="T18" fmla="*/ 6 w 21"/>
                <a:gd name="T19" fmla="*/ 3 h 93"/>
                <a:gd name="T20" fmla="*/ 6 w 21"/>
                <a:gd name="T21" fmla="*/ 3 h 93"/>
                <a:gd name="T22" fmla="*/ 8 w 21"/>
                <a:gd name="T23" fmla="*/ 1 h 93"/>
                <a:gd name="T24" fmla="*/ 10 w 21"/>
                <a:gd name="T25" fmla="*/ 0 h 93"/>
                <a:gd name="T26" fmla="*/ 10 w 21"/>
                <a:gd name="T27" fmla="*/ 0 h 93"/>
                <a:gd name="T28" fmla="*/ 13 w 21"/>
                <a:gd name="T29" fmla="*/ 1 h 93"/>
                <a:gd name="T30" fmla="*/ 15 w 21"/>
                <a:gd name="T31" fmla="*/ 3 h 93"/>
                <a:gd name="T32" fmla="*/ 15 w 21"/>
                <a:gd name="T33" fmla="*/ 47 h 93"/>
                <a:gd name="T34" fmla="*/ 15 w 21"/>
                <a:gd name="T35" fmla="*/ 47 h 93"/>
                <a:gd name="T36" fmla="*/ 17 w 21"/>
                <a:gd name="T37" fmla="*/ 49 h 93"/>
                <a:gd name="T38" fmla="*/ 19 w 21"/>
                <a:gd name="T39" fmla="*/ 51 h 93"/>
                <a:gd name="T40" fmla="*/ 21 w 21"/>
                <a:gd name="T41" fmla="*/ 55 h 93"/>
                <a:gd name="T42" fmla="*/ 21 w 21"/>
                <a:gd name="T43" fmla="*/ 58 h 93"/>
                <a:gd name="T44" fmla="*/ 21 w 21"/>
                <a:gd name="T45" fmla="*/ 5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21" y="58"/>
                  </a:moveTo>
                  <a:lnTo>
                    <a:pt x="21" y="93"/>
                  </a:lnTo>
                  <a:lnTo>
                    <a:pt x="0" y="93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2" y="51"/>
                  </a:lnTo>
                  <a:lnTo>
                    <a:pt x="4" y="49"/>
                  </a:lnTo>
                  <a:lnTo>
                    <a:pt x="6" y="47"/>
                  </a:lnTo>
                  <a:lnTo>
                    <a:pt x="6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5" y="3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7" y="49"/>
                  </a:lnTo>
                  <a:lnTo>
                    <a:pt x="19" y="51"/>
                  </a:lnTo>
                  <a:lnTo>
                    <a:pt x="21" y="55"/>
                  </a:lnTo>
                  <a:lnTo>
                    <a:pt x="21" y="58"/>
                  </a:lnTo>
                  <a:lnTo>
                    <a:pt x="21" y="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23">
              <a:extLst>
                <a:ext uri="{FF2B5EF4-FFF2-40B4-BE49-F238E27FC236}">
                  <a16:creationId xmlns:a16="http://schemas.microsoft.com/office/drawing/2014/main" id="{4509E093-A0C5-45E8-BA97-2141FCF70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9247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1 w 21"/>
                <a:gd name="T25" fmla="*/ 93 h 93"/>
                <a:gd name="T26" fmla="*/ 11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24">
              <a:extLst>
                <a:ext uri="{FF2B5EF4-FFF2-40B4-BE49-F238E27FC236}">
                  <a16:creationId xmlns:a16="http://schemas.microsoft.com/office/drawing/2014/main" id="{AFF8CB61-601A-4767-99CE-D9ACBEB6D6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69085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4 w 21"/>
                <a:gd name="T37" fmla="*/ 44 h 93"/>
                <a:gd name="T38" fmla="*/ 2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4" y="44"/>
                  </a:lnTo>
                  <a:lnTo>
                    <a:pt x="2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25">
              <a:extLst>
                <a:ext uri="{FF2B5EF4-FFF2-40B4-BE49-F238E27FC236}">
                  <a16:creationId xmlns:a16="http://schemas.microsoft.com/office/drawing/2014/main" id="{F7E2AB8B-4384-4318-AE3B-2BD13788D3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38922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26">
              <a:extLst>
                <a:ext uri="{FF2B5EF4-FFF2-40B4-BE49-F238E27FC236}">
                  <a16:creationId xmlns:a16="http://schemas.microsoft.com/office/drawing/2014/main" id="{871B9DA1-8B72-411E-A856-3449E2CD8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08759" y="3563980"/>
              <a:ext cx="17463" cy="74613"/>
            </a:xfrm>
            <a:custGeom>
              <a:avLst/>
              <a:gdLst>
                <a:gd name="T0" fmla="*/ 0 w 21"/>
                <a:gd name="T1" fmla="*/ 35 h 93"/>
                <a:gd name="T2" fmla="*/ 0 w 21"/>
                <a:gd name="T3" fmla="*/ 0 h 93"/>
                <a:gd name="T4" fmla="*/ 21 w 21"/>
                <a:gd name="T5" fmla="*/ 0 h 93"/>
                <a:gd name="T6" fmla="*/ 21 w 21"/>
                <a:gd name="T7" fmla="*/ 35 h 93"/>
                <a:gd name="T8" fmla="*/ 21 w 21"/>
                <a:gd name="T9" fmla="*/ 35 h 93"/>
                <a:gd name="T10" fmla="*/ 21 w 21"/>
                <a:gd name="T11" fmla="*/ 38 h 93"/>
                <a:gd name="T12" fmla="*/ 19 w 21"/>
                <a:gd name="T13" fmla="*/ 42 h 93"/>
                <a:gd name="T14" fmla="*/ 17 w 21"/>
                <a:gd name="T15" fmla="*/ 44 h 93"/>
                <a:gd name="T16" fmla="*/ 15 w 21"/>
                <a:gd name="T17" fmla="*/ 45 h 93"/>
                <a:gd name="T18" fmla="*/ 15 w 21"/>
                <a:gd name="T19" fmla="*/ 90 h 93"/>
                <a:gd name="T20" fmla="*/ 15 w 21"/>
                <a:gd name="T21" fmla="*/ 90 h 93"/>
                <a:gd name="T22" fmla="*/ 13 w 21"/>
                <a:gd name="T23" fmla="*/ 92 h 93"/>
                <a:gd name="T24" fmla="*/ 10 w 21"/>
                <a:gd name="T25" fmla="*/ 93 h 93"/>
                <a:gd name="T26" fmla="*/ 10 w 21"/>
                <a:gd name="T27" fmla="*/ 93 h 93"/>
                <a:gd name="T28" fmla="*/ 8 w 21"/>
                <a:gd name="T29" fmla="*/ 92 h 93"/>
                <a:gd name="T30" fmla="*/ 6 w 21"/>
                <a:gd name="T31" fmla="*/ 90 h 93"/>
                <a:gd name="T32" fmla="*/ 6 w 21"/>
                <a:gd name="T33" fmla="*/ 45 h 93"/>
                <a:gd name="T34" fmla="*/ 6 w 21"/>
                <a:gd name="T35" fmla="*/ 45 h 93"/>
                <a:gd name="T36" fmla="*/ 3 w 21"/>
                <a:gd name="T37" fmla="*/ 44 h 93"/>
                <a:gd name="T38" fmla="*/ 1 w 21"/>
                <a:gd name="T39" fmla="*/ 42 h 93"/>
                <a:gd name="T40" fmla="*/ 0 w 21"/>
                <a:gd name="T41" fmla="*/ 38 h 93"/>
                <a:gd name="T42" fmla="*/ 0 w 21"/>
                <a:gd name="T43" fmla="*/ 35 h 93"/>
                <a:gd name="T44" fmla="*/ 0 w 21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93">
                  <a:moveTo>
                    <a:pt x="0" y="35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1" y="38"/>
                  </a:lnTo>
                  <a:lnTo>
                    <a:pt x="19" y="42"/>
                  </a:lnTo>
                  <a:lnTo>
                    <a:pt x="17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3" y="92"/>
                  </a:lnTo>
                  <a:lnTo>
                    <a:pt x="10" y="93"/>
                  </a:lnTo>
                  <a:lnTo>
                    <a:pt x="10" y="93"/>
                  </a:lnTo>
                  <a:lnTo>
                    <a:pt x="8" y="92"/>
                  </a:lnTo>
                  <a:lnTo>
                    <a:pt x="6" y="90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4"/>
                  </a:lnTo>
                  <a:lnTo>
                    <a:pt x="1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27">
              <a:extLst>
                <a:ext uri="{FF2B5EF4-FFF2-40B4-BE49-F238E27FC236}">
                  <a16:creationId xmlns:a16="http://schemas.microsoft.com/office/drawing/2014/main" id="{D52F04E9-868A-46E4-89C0-8F9B5A271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7700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28">
              <a:extLst>
                <a:ext uri="{FF2B5EF4-FFF2-40B4-BE49-F238E27FC236}">
                  <a16:creationId xmlns:a16="http://schemas.microsoft.com/office/drawing/2014/main" id="{EB0D5DDF-8E43-4D28-BD67-D555624384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6847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29">
              <a:extLst>
                <a:ext uri="{FF2B5EF4-FFF2-40B4-BE49-F238E27FC236}">
                  <a16:creationId xmlns:a16="http://schemas.microsoft.com/office/drawing/2014/main" id="{D95D7660-916D-4F00-A43A-382863445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6684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30">
              <a:extLst>
                <a:ext uri="{FF2B5EF4-FFF2-40B4-BE49-F238E27FC236}">
                  <a16:creationId xmlns:a16="http://schemas.microsoft.com/office/drawing/2014/main" id="{94409655-4FAC-4F45-B589-B9A3B44435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21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31">
              <a:extLst>
                <a:ext uri="{FF2B5EF4-FFF2-40B4-BE49-F238E27FC236}">
                  <a16:creationId xmlns:a16="http://schemas.microsoft.com/office/drawing/2014/main" id="{37906DFF-92B9-44EF-A054-A12790760A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26196" y="3563980"/>
              <a:ext cx="17463" cy="74613"/>
            </a:xfrm>
            <a:custGeom>
              <a:avLst/>
              <a:gdLst>
                <a:gd name="T0" fmla="*/ 0 w 22"/>
                <a:gd name="T1" fmla="*/ 35 h 93"/>
                <a:gd name="T2" fmla="*/ 0 w 22"/>
                <a:gd name="T3" fmla="*/ 0 h 93"/>
                <a:gd name="T4" fmla="*/ 22 w 22"/>
                <a:gd name="T5" fmla="*/ 0 h 93"/>
                <a:gd name="T6" fmla="*/ 22 w 22"/>
                <a:gd name="T7" fmla="*/ 35 h 93"/>
                <a:gd name="T8" fmla="*/ 22 w 22"/>
                <a:gd name="T9" fmla="*/ 35 h 93"/>
                <a:gd name="T10" fmla="*/ 22 w 22"/>
                <a:gd name="T11" fmla="*/ 38 h 93"/>
                <a:gd name="T12" fmla="*/ 21 w 22"/>
                <a:gd name="T13" fmla="*/ 42 h 93"/>
                <a:gd name="T14" fmla="*/ 19 w 22"/>
                <a:gd name="T15" fmla="*/ 44 h 93"/>
                <a:gd name="T16" fmla="*/ 15 w 22"/>
                <a:gd name="T17" fmla="*/ 45 h 93"/>
                <a:gd name="T18" fmla="*/ 15 w 22"/>
                <a:gd name="T19" fmla="*/ 90 h 93"/>
                <a:gd name="T20" fmla="*/ 15 w 22"/>
                <a:gd name="T21" fmla="*/ 90 h 93"/>
                <a:gd name="T22" fmla="*/ 14 w 22"/>
                <a:gd name="T23" fmla="*/ 92 h 93"/>
                <a:gd name="T24" fmla="*/ 12 w 22"/>
                <a:gd name="T25" fmla="*/ 93 h 93"/>
                <a:gd name="T26" fmla="*/ 12 w 22"/>
                <a:gd name="T27" fmla="*/ 93 h 93"/>
                <a:gd name="T28" fmla="*/ 8 w 22"/>
                <a:gd name="T29" fmla="*/ 92 h 93"/>
                <a:gd name="T30" fmla="*/ 8 w 22"/>
                <a:gd name="T31" fmla="*/ 90 h 93"/>
                <a:gd name="T32" fmla="*/ 8 w 22"/>
                <a:gd name="T33" fmla="*/ 45 h 93"/>
                <a:gd name="T34" fmla="*/ 8 w 22"/>
                <a:gd name="T35" fmla="*/ 45 h 93"/>
                <a:gd name="T36" fmla="*/ 5 w 22"/>
                <a:gd name="T37" fmla="*/ 44 h 93"/>
                <a:gd name="T38" fmla="*/ 3 w 22"/>
                <a:gd name="T39" fmla="*/ 42 h 93"/>
                <a:gd name="T40" fmla="*/ 2 w 22"/>
                <a:gd name="T41" fmla="*/ 38 h 93"/>
                <a:gd name="T42" fmla="*/ 0 w 22"/>
                <a:gd name="T43" fmla="*/ 35 h 93"/>
                <a:gd name="T44" fmla="*/ 0 w 22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93">
                  <a:moveTo>
                    <a:pt x="0" y="35"/>
                  </a:moveTo>
                  <a:lnTo>
                    <a:pt x="0" y="0"/>
                  </a:lnTo>
                  <a:lnTo>
                    <a:pt x="22" y="0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8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32">
              <a:extLst>
                <a:ext uri="{FF2B5EF4-FFF2-40B4-BE49-F238E27FC236}">
                  <a16:creationId xmlns:a16="http://schemas.microsoft.com/office/drawing/2014/main" id="{7D5501A2-9A19-4A2D-A352-C7EA3A20C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6359" y="3563980"/>
              <a:ext cx="19050" cy="74613"/>
            </a:xfrm>
            <a:custGeom>
              <a:avLst/>
              <a:gdLst>
                <a:gd name="T0" fmla="*/ 0 w 23"/>
                <a:gd name="T1" fmla="*/ 35 h 93"/>
                <a:gd name="T2" fmla="*/ 0 w 23"/>
                <a:gd name="T3" fmla="*/ 0 h 93"/>
                <a:gd name="T4" fmla="*/ 23 w 23"/>
                <a:gd name="T5" fmla="*/ 0 h 93"/>
                <a:gd name="T6" fmla="*/ 23 w 23"/>
                <a:gd name="T7" fmla="*/ 35 h 93"/>
                <a:gd name="T8" fmla="*/ 23 w 23"/>
                <a:gd name="T9" fmla="*/ 35 h 93"/>
                <a:gd name="T10" fmla="*/ 22 w 23"/>
                <a:gd name="T11" fmla="*/ 38 h 93"/>
                <a:gd name="T12" fmla="*/ 21 w 23"/>
                <a:gd name="T13" fmla="*/ 42 h 93"/>
                <a:gd name="T14" fmla="*/ 19 w 23"/>
                <a:gd name="T15" fmla="*/ 44 h 93"/>
                <a:gd name="T16" fmla="*/ 15 w 23"/>
                <a:gd name="T17" fmla="*/ 45 h 93"/>
                <a:gd name="T18" fmla="*/ 15 w 23"/>
                <a:gd name="T19" fmla="*/ 90 h 93"/>
                <a:gd name="T20" fmla="*/ 15 w 23"/>
                <a:gd name="T21" fmla="*/ 90 h 93"/>
                <a:gd name="T22" fmla="*/ 14 w 23"/>
                <a:gd name="T23" fmla="*/ 92 h 93"/>
                <a:gd name="T24" fmla="*/ 12 w 23"/>
                <a:gd name="T25" fmla="*/ 93 h 93"/>
                <a:gd name="T26" fmla="*/ 12 w 23"/>
                <a:gd name="T27" fmla="*/ 93 h 93"/>
                <a:gd name="T28" fmla="*/ 10 w 23"/>
                <a:gd name="T29" fmla="*/ 92 h 93"/>
                <a:gd name="T30" fmla="*/ 8 w 23"/>
                <a:gd name="T31" fmla="*/ 90 h 93"/>
                <a:gd name="T32" fmla="*/ 8 w 23"/>
                <a:gd name="T33" fmla="*/ 45 h 93"/>
                <a:gd name="T34" fmla="*/ 8 w 23"/>
                <a:gd name="T35" fmla="*/ 45 h 93"/>
                <a:gd name="T36" fmla="*/ 5 w 23"/>
                <a:gd name="T37" fmla="*/ 44 h 93"/>
                <a:gd name="T38" fmla="*/ 3 w 23"/>
                <a:gd name="T39" fmla="*/ 42 h 93"/>
                <a:gd name="T40" fmla="*/ 2 w 23"/>
                <a:gd name="T41" fmla="*/ 38 h 93"/>
                <a:gd name="T42" fmla="*/ 0 w 23"/>
                <a:gd name="T43" fmla="*/ 35 h 93"/>
                <a:gd name="T44" fmla="*/ 0 w 23"/>
                <a:gd name="T45" fmla="*/ 3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93">
                  <a:moveTo>
                    <a:pt x="0" y="35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23" y="35"/>
                  </a:lnTo>
                  <a:lnTo>
                    <a:pt x="23" y="35"/>
                  </a:lnTo>
                  <a:lnTo>
                    <a:pt x="22" y="38"/>
                  </a:lnTo>
                  <a:lnTo>
                    <a:pt x="21" y="42"/>
                  </a:lnTo>
                  <a:lnTo>
                    <a:pt x="19" y="44"/>
                  </a:lnTo>
                  <a:lnTo>
                    <a:pt x="15" y="45"/>
                  </a:lnTo>
                  <a:lnTo>
                    <a:pt x="15" y="90"/>
                  </a:lnTo>
                  <a:lnTo>
                    <a:pt x="15" y="90"/>
                  </a:lnTo>
                  <a:lnTo>
                    <a:pt x="14" y="92"/>
                  </a:lnTo>
                  <a:lnTo>
                    <a:pt x="12" y="93"/>
                  </a:lnTo>
                  <a:lnTo>
                    <a:pt x="12" y="93"/>
                  </a:lnTo>
                  <a:lnTo>
                    <a:pt x="10" y="92"/>
                  </a:lnTo>
                  <a:lnTo>
                    <a:pt x="8" y="90"/>
                  </a:lnTo>
                  <a:lnTo>
                    <a:pt x="8" y="45"/>
                  </a:lnTo>
                  <a:lnTo>
                    <a:pt x="8" y="45"/>
                  </a:lnTo>
                  <a:lnTo>
                    <a:pt x="5" y="44"/>
                  </a:lnTo>
                  <a:lnTo>
                    <a:pt x="3" y="42"/>
                  </a:lnTo>
                  <a:lnTo>
                    <a:pt x="2" y="38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33">
              <a:extLst>
                <a:ext uri="{FF2B5EF4-FFF2-40B4-BE49-F238E27FC236}">
                  <a16:creationId xmlns:a16="http://schemas.microsoft.com/office/drawing/2014/main" id="{26E68B0A-19FA-4BB9-AD26-C0163D008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9889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9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2 h 23"/>
                <a:gd name="T26" fmla="*/ 0 w 95"/>
                <a:gd name="T27" fmla="*/ 12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5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34">
              <a:extLst>
                <a:ext uri="{FF2B5EF4-FFF2-40B4-BE49-F238E27FC236}">
                  <a16:creationId xmlns:a16="http://schemas.microsoft.com/office/drawing/2014/main" id="{F0872902-5AF3-47E9-9164-850C8B1D0E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68729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8 h 22"/>
                <a:gd name="T32" fmla="*/ 48 w 95"/>
                <a:gd name="T33" fmla="*/ 8 h 22"/>
                <a:gd name="T34" fmla="*/ 48 w 95"/>
                <a:gd name="T35" fmla="*/ 8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1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35">
              <a:extLst>
                <a:ext uri="{FF2B5EF4-FFF2-40B4-BE49-F238E27FC236}">
                  <a16:creationId xmlns:a16="http://schemas.microsoft.com/office/drawing/2014/main" id="{502EDE89-C697-4CAD-B51A-D398DAC09F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38566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9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9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36">
              <a:extLst>
                <a:ext uri="{FF2B5EF4-FFF2-40B4-BE49-F238E27FC236}">
                  <a16:creationId xmlns:a16="http://schemas.microsoft.com/office/drawing/2014/main" id="{DCFE4D00-392B-43CE-BACB-0CD6287B49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408403"/>
              <a:ext cx="74613" cy="17463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1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37">
              <a:extLst>
                <a:ext uri="{FF2B5EF4-FFF2-40B4-BE49-F238E27FC236}">
                  <a16:creationId xmlns:a16="http://schemas.microsoft.com/office/drawing/2014/main" id="{9873F800-E038-4620-B284-9F397741C0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78241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2 h 22"/>
                <a:gd name="T26" fmla="*/ 0 w 95"/>
                <a:gd name="T27" fmla="*/ 12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38">
              <a:extLst>
                <a:ext uri="{FF2B5EF4-FFF2-40B4-BE49-F238E27FC236}">
                  <a16:creationId xmlns:a16="http://schemas.microsoft.com/office/drawing/2014/main" id="{C524F82A-FC39-4530-8738-879EB85CE6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48078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5 h 22"/>
                <a:gd name="T38" fmla="*/ 53 w 95"/>
                <a:gd name="T39" fmla="*/ 2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5"/>
                  </a:lnTo>
                  <a:lnTo>
                    <a:pt x="53" y="2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39">
              <a:extLst>
                <a:ext uri="{FF2B5EF4-FFF2-40B4-BE49-F238E27FC236}">
                  <a16:creationId xmlns:a16="http://schemas.microsoft.com/office/drawing/2014/main" id="{7389E4C1-03EE-4709-A9AA-5E629545CE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317915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5 h 22"/>
                <a:gd name="T18" fmla="*/ 5 w 95"/>
                <a:gd name="T19" fmla="*/ 15 h 22"/>
                <a:gd name="T20" fmla="*/ 5 w 95"/>
                <a:gd name="T21" fmla="*/ 15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4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4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40">
              <a:extLst>
                <a:ext uri="{FF2B5EF4-FFF2-40B4-BE49-F238E27FC236}">
                  <a16:creationId xmlns:a16="http://schemas.microsoft.com/office/drawing/2014/main" id="{5E0AD0ED-8726-4480-B2A9-FB0FDA1995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87752"/>
              <a:ext cx="74613" cy="15875"/>
            </a:xfrm>
            <a:custGeom>
              <a:avLst/>
              <a:gdLst>
                <a:gd name="T0" fmla="*/ 59 w 95"/>
                <a:gd name="T1" fmla="*/ 0 h 22"/>
                <a:gd name="T2" fmla="*/ 95 w 95"/>
                <a:gd name="T3" fmla="*/ 0 h 22"/>
                <a:gd name="T4" fmla="*/ 95 w 95"/>
                <a:gd name="T5" fmla="*/ 22 h 22"/>
                <a:gd name="T6" fmla="*/ 59 w 95"/>
                <a:gd name="T7" fmla="*/ 22 h 22"/>
                <a:gd name="T8" fmla="*/ 59 w 95"/>
                <a:gd name="T9" fmla="*/ 22 h 22"/>
                <a:gd name="T10" fmla="*/ 55 w 95"/>
                <a:gd name="T11" fmla="*/ 22 h 22"/>
                <a:gd name="T12" fmla="*/ 53 w 95"/>
                <a:gd name="T13" fmla="*/ 20 h 22"/>
                <a:gd name="T14" fmla="*/ 51 w 95"/>
                <a:gd name="T15" fmla="*/ 17 h 22"/>
                <a:gd name="T16" fmla="*/ 48 w 95"/>
                <a:gd name="T17" fmla="*/ 14 h 22"/>
                <a:gd name="T18" fmla="*/ 5 w 95"/>
                <a:gd name="T19" fmla="*/ 14 h 22"/>
                <a:gd name="T20" fmla="*/ 5 w 95"/>
                <a:gd name="T21" fmla="*/ 14 h 22"/>
                <a:gd name="T22" fmla="*/ 1 w 95"/>
                <a:gd name="T23" fmla="*/ 14 h 22"/>
                <a:gd name="T24" fmla="*/ 0 w 95"/>
                <a:gd name="T25" fmla="*/ 10 h 22"/>
                <a:gd name="T26" fmla="*/ 0 w 95"/>
                <a:gd name="T27" fmla="*/ 10 h 22"/>
                <a:gd name="T28" fmla="*/ 1 w 95"/>
                <a:gd name="T29" fmla="*/ 8 h 22"/>
                <a:gd name="T30" fmla="*/ 5 w 95"/>
                <a:gd name="T31" fmla="*/ 7 h 22"/>
                <a:gd name="T32" fmla="*/ 48 w 95"/>
                <a:gd name="T33" fmla="*/ 7 h 22"/>
                <a:gd name="T34" fmla="*/ 48 w 95"/>
                <a:gd name="T35" fmla="*/ 7 h 22"/>
                <a:gd name="T36" fmla="*/ 51 w 95"/>
                <a:gd name="T37" fmla="*/ 3 h 22"/>
                <a:gd name="T38" fmla="*/ 53 w 95"/>
                <a:gd name="T39" fmla="*/ 1 h 22"/>
                <a:gd name="T40" fmla="*/ 55 w 95"/>
                <a:gd name="T41" fmla="*/ 0 h 22"/>
                <a:gd name="T42" fmla="*/ 59 w 95"/>
                <a:gd name="T43" fmla="*/ 0 h 22"/>
                <a:gd name="T44" fmla="*/ 59 w 95"/>
                <a:gd name="T4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59" y="0"/>
                  </a:move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22"/>
                  </a:lnTo>
                  <a:lnTo>
                    <a:pt x="55" y="22"/>
                  </a:lnTo>
                  <a:lnTo>
                    <a:pt x="53" y="20"/>
                  </a:lnTo>
                  <a:lnTo>
                    <a:pt x="51" y="17"/>
                  </a:lnTo>
                  <a:lnTo>
                    <a:pt x="48" y="14"/>
                  </a:lnTo>
                  <a:lnTo>
                    <a:pt x="5" y="14"/>
                  </a:lnTo>
                  <a:lnTo>
                    <a:pt x="5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8"/>
                  </a:lnTo>
                  <a:lnTo>
                    <a:pt x="5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51" y="3"/>
                  </a:lnTo>
                  <a:lnTo>
                    <a:pt x="53" y="1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41">
              <a:extLst>
                <a:ext uri="{FF2B5EF4-FFF2-40B4-BE49-F238E27FC236}">
                  <a16:creationId xmlns:a16="http://schemas.microsoft.com/office/drawing/2014/main" id="{0B1DB695-1D7A-4C84-AA86-7D045AF53A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25839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42">
              <a:extLst>
                <a:ext uri="{FF2B5EF4-FFF2-40B4-BE49-F238E27FC236}">
                  <a16:creationId xmlns:a16="http://schemas.microsoft.com/office/drawing/2014/main" id="{6AE87875-E4E5-440B-9BE9-C2A66CA120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3958" y="3256002"/>
              <a:ext cx="74613" cy="17463"/>
            </a:xfrm>
            <a:custGeom>
              <a:avLst/>
              <a:gdLst>
                <a:gd name="T0" fmla="*/ 59 w 95"/>
                <a:gd name="T1" fmla="*/ 0 h 23"/>
                <a:gd name="T2" fmla="*/ 95 w 95"/>
                <a:gd name="T3" fmla="*/ 0 h 23"/>
                <a:gd name="T4" fmla="*/ 95 w 95"/>
                <a:gd name="T5" fmla="*/ 23 h 23"/>
                <a:gd name="T6" fmla="*/ 59 w 95"/>
                <a:gd name="T7" fmla="*/ 23 h 23"/>
                <a:gd name="T8" fmla="*/ 59 w 95"/>
                <a:gd name="T9" fmla="*/ 23 h 23"/>
                <a:gd name="T10" fmla="*/ 55 w 95"/>
                <a:gd name="T11" fmla="*/ 22 h 23"/>
                <a:gd name="T12" fmla="*/ 53 w 95"/>
                <a:gd name="T13" fmla="*/ 21 h 23"/>
                <a:gd name="T14" fmla="*/ 51 w 95"/>
                <a:gd name="T15" fmla="*/ 18 h 23"/>
                <a:gd name="T16" fmla="*/ 48 w 95"/>
                <a:gd name="T17" fmla="*/ 15 h 23"/>
                <a:gd name="T18" fmla="*/ 5 w 95"/>
                <a:gd name="T19" fmla="*/ 15 h 23"/>
                <a:gd name="T20" fmla="*/ 5 w 95"/>
                <a:gd name="T21" fmla="*/ 15 h 23"/>
                <a:gd name="T22" fmla="*/ 1 w 95"/>
                <a:gd name="T23" fmla="*/ 14 h 23"/>
                <a:gd name="T24" fmla="*/ 0 w 95"/>
                <a:gd name="T25" fmla="*/ 11 h 23"/>
                <a:gd name="T26" fmla="*/ 0 w 95"/>
                <a:gd name="T27" fmla="*/ 11 h 23"/>
                <a:gd name="T28" fmla="*/ 1 w 95"/>
                <a:gd name="T29" fmla="*/ 9 h 23"/>
                <a:gd name="T30" fmla="*/ 5 w 95"/>
                <a:gd name="T31" fmla="*/ 8 h 23"/>
                <a:gd name="T32" fmla="*/ 48 w 95"/>
                <a:gd name="T33" fmla="*/ 8 h 23"/>
                <a:gd name="T34" fmla="*/ 48 w 95"/>
                <a:gd name="T35" fmla="*/ 8 h 23"/>
                <a:gd name="T36" fmla="*/ 51 w 95"/>
                <a:gd name="T37" fmla="*/ 4 h 23"/>
                <a:gd name="T38" fmla="*/ 53 w 95"/>
                <a:gd name="T39" fmla="*/ 2 h 23"/>
                <a:gd name="T40" fmla="*/ 55 w 95"/>
                <a:gd name="T41" fmla="*/ 1 h 23"/>
                <a:gd name="T42" fmla="*/ 59 w 95"/>
                <a:gd name="T43" fmla="*/ 0 h 23"/>
                <a:gd name="T44" fmla="*/ 59 w 95"/>
                <a:gd name="T4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59" y="0"/>
                  </a:moveTo>
                  <a:lnTo>
                    <a:pt x="95" y="0"/>
                  </a:lnTo>
                  <a:lnTo>
                    <a:pt x="95" y="23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5" y="22"/>
                  </a:lnTo>
                  <a:lnTo>
                    <a:pt x="53" y="21"/>
                  </a:lnTo>
                  <a:lnTo>
                    <a:pt x="51" y="18"/>
                  </a:lnTo>
                  <a:lnTo>
                    <a:pt x="48" y="15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9"/>
                  </a:lnTo>
                  <a:lnTo>
                    <a:pt x="5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51" y="4"/>
                  </a:lnTo>
                  <a:lnTo>
                    <a:pt x="53" y="2"/>
                  </a:lnTo>
                  <a:lnTo>
                    <a:pt x="55" y="1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43">
              <a:extLst>
                <a:ext uri="{FF2B5EF4-FFF2-40B4-BE49-F238E27FC236}">
                  <a16:creationId xmlns:a16="http://schemas.microsoft.com/office/drawing/2014/main" id="{FB5C89D2-47DE-4474-8F8F-F985204E0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25839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44">
              <a:extLst>
                <a:ext uri="{FF2B5EF4-FFF2-40B4-BE49-F238E27FC236}">
                  <a16:creationId xmlns:a16="http://schemas.microsoft.com/office/drawing/2014/main" id="{0DE3A1F0-D9EE-4E46-A275-BB86A5751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5600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4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1 h 23"/>
                <a:gd name="T26" fmla="*/ 95 w 95"/>
                <a:gd name="T27" fmla="*/ 11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8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4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8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45">
              <a:extLst>
                <a:ext uri="{FF2B5EF4-FFF2-40B4-BE49-F238E27FC236}">
                  <a16:creationId xmlns:a16="http://schemas.microsoft.com/office/drawing/2014/main" id="{BE5448AF-D9CD-4FE9-B2D5-22F376C06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287752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3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4 h 22"/>
                <a:gd name="T32" fmla="*/ 46 w 95"/>
                <a:gd name="T33" fmla="*/ 14 h 22"/>
                <a:gd name="T34" fmla="*/ 46 w 95"/>
                <a:gd name="T35" fmla="*/ 14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3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46">
              <a:extLst>
                <a:ext uri="{FF2B5EF4-FFF2-40B4-BE49-F238E27FC236}">
                  <a16:creationId xmlns:a16="http://schemas.microsoft.com/office/drawing/2014/main" id="{34FE5BC6-5D82-48EF-8BEF-C063DDD24C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17915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4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4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47">
              <a:extLst>
                <a:ext uri="{FF2B5EF4-FFF2-40B4-BE49-F238E27FC236}">
                  <a16:creationId xmlns:a16="http://schemas.microsoft.com/office/drawing/2014/main" id="{59B42F3D-40A1-4F4A-BD9A-F9A3A3002C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48078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1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0 h 22"/>
                <a:gd name="T26" fmla="*/ 95 w 95"/>
                <a:gd name="T27" fmla="*/ 10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1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48">
              <a:extLst>
                <a:ext uri="{FF2B5EF4-FFF2-40B4-BE49-F238E27FC236}">
                  <a16:creationId xmlns:a16="http://schemas.microsoft.com/office/drawing/2014/main" id="{908CE878-5D52-4C5A-B0E0-622304D9A8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378241"/>
              <a:ext cx="74613" cy="15875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49">
              <a:extLst>
                <a:ext uri="{FF2B5EF4-FFF2-40B4-BE49-F238E27FC236}">
                  <a16:creationId xmlns:a16="http://schemas.microsoft.com/office/drawing/2014/main" id="{7E647BB8-5FD1-4011-BD10-61006B416A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08403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7 h 22"/>
                <a:gd name="T38" fmla="*/ 43 w 95"/>
                <a:gd name="T39" fmla="*/ 20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7"/>
                  </a:lnTo>
                  <a:lnTo>
                    <a:pt x="43" y="20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50">
              <a:extLst>
                <a:ext uri="{FF2B5EF4-FFF2-40B4-BE49-F238E27FC236}">
                  <a16:creationId xmlns:a16="http://schemas.microsoft.com/office/drawing/2014/main" id="{18E907E3-4FCD-4204-AB00-6605B3B110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38566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7 h 22"/>
                <a:gd name="T18" fmla="*/ 91 w 95"/>
                <a:gd name="T19" fmla="*/ 7 h 22"/>
                <a:gd name="T20" fmla="*/ 91 w 95"/>
                <a:gd name="T21" fmla="*/ 7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51">
              <a:extLst>
                <a:ext uri="{FF2B5EF4-FFF2-40B4-BE49-F238E27FC236}">
                  <a16:creationId xmlns:a16="http://schemas.microsoft.com/office/drawing/2014/main" id="{98902307-152C-469C-9C4D-B39833354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98892"/>
              <a:ext cx="74613" cy="17463"/>
            </a:xfrm>
            <a:custGeom>
              <a:avLst/>
              <a:gdLst>
                <a:gd name="T0" fmla="*/ 36 w 95"/>
                <a:gd name="T1" fmla="*/ 23 h 23"/>
                <a:gd name="T2" fmla="*/ 0 w 95"/>
                <a:gd name="T3" fmla="*/ 23 h 23"/>
                <a:gd name="T4" fmla="*/ 0 w 95"/>
                <a:gd name="T5" fmla="*/ 0 h 23"/>
                <a:gd name="T6" fmla="*/ 36 w 95"/>
                <a:gd name="T7" fmla="*/ 0 h 23"/>
                <a:gd name="T8" fmla="*/ 36 w 95"/>
                <a:gd name="T9" fmla="*/ 0 h 23"/>
                <a:gd name="T10" fmla="*/ 39 w 95"/>
                <a:gd name="T11" fmla="*/ 1 h 23"/>
                <a:gd name="T12" fmla="*/ 43 w 95"/>
                <a:gd name="T13" fmla="*/ 2 h 23"/>
                <a:gd name="T14" fmla="*/ 45 w 95"/>
                <a:gd name="T15" fmla="*/ 5 h 23"/>
                <a:gd name="T16" fmla="*/ 46 w 95"/>
                <a:gd name="T17" fmla="*/ 8 h 23"/>
                <a:gd name="T18" fmla="*/ 91 w 95"/>
                <a:gd name="T19" fmla="*/ 8 h 23"/>
                <a:gd name="T20" fmla="*/ 91 w 95"/>
                <a:gd name="T21" fmla="*/ 8 h 23"/>
                <a:gd name="T22" fmla="*/ 94 w 95"/>
                <a:gd name="T23" fmla="*/ 9 h 23"/>
                <a:gd name="T24" fmla="*/ 95 w 95"/>
                <a:gd name="T25" fmla="*/ 12 h 23"/>
                <a:gd name="T26" fmla="*/ 95 w 95"/>
                <a:gd name="T27" fmla="*/ 12 h 23"/>
                <a:gd name="T28" fmla="*/ 94 w 95"/>
                <a:gd name="T29" fmla="*/ 14 h 23"/>
                <a:gd name="T30" fmla="*/ 91 w 95"/>
                <a:gd name="T31" fmla="*/ 15 h 23"/>
                <a:gd name="T32" fmla="*/ 46 w 95"/>
                <a:gd name="T33" fmla="*/ 15 h 23"/>
                <a:gd name="T34" fmla="*/ 46 w 95"/>
                <a:gd name="T35" fmla="*/ 15 h 23"/>
                <a:gd name="T36" fmla="*/ 45 w 95"/>
                <a:gd name="T37" fmla="*/ 19 h 23"/>
                <a:gd name="T38" fmla="*/ 43 w 95"/>
                <a:gd name="T39" fmla="*/ 21 h 23"/>
                <a:gd name="T40" fmla="*/ 39 w 95"/>
                <a:gd name="T41" fmla="*/ 22 h 23"/>
                <a:gd name="T42" fmla="*/ 36 w 95"/>
                <a:gd name="T43" fmla="*/ 23 h 23"/>
                <a:gd name="T44" fmla="*/ 36 w 95"/>
                <a:gd name="T4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3">
                  <a:moveTo>
                    <a:pt x="36" y="23"/>
                  </a:moveTo>
                  <a:lnTo>
                    <a:pt x="0" y="23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9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52">
              <a:extLst>
                <a:ext uri="{FF2B5EF4-FFF2-40B4-BE49-F238E27FC236}">
                  <a16:creationId xmlns:a16="http://schemas.microsoft.com/office/drawing/2014/main" id="{EAE75CBB-ABA4-4C48-9237-B4783FBA75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64335" y="3468729"/>
              <a:ext cx="74613" cy="17463"/>
            </a:xfrm>
            <a:custGeom>
              <a:avLst/>
              <a:gdLst>
                <a:gd name="T0" fmla="*/ 36 w 95"/>
                <a:gd name="T1" fmla="*/ 22 h 22"/>
                <a:gd name="T2" fmla="*/ 0 w 95"/>
                <a:gd name="T3" fmla="*/ 22 h 22"/>
                <a:gd name="T4" fmla="*/ 0 w 95"/>
                <a:gd name="T5" fmla="*/ 0 h 22"/>
                <a:gd name="T6" fmla="*/ 36 w 95"/>
                <a:gd name="T7" fmla="*/ 0 h 22"/>
                <a:gd name="T8" fmla="*/ 36 w 95"/>
                <a:gd name="T9" fmla="*/ 0 h 22"/>
                <a:gd name="T10" fmla="*/ 39 w 95"/>
                <a:gd name="T11" fmla="*/ 0 h 22"/>
                <a:gd name="T12" fmla="*/ 43 w 95"/>
                <a:gd name="T13" fmla="*/ 2 h 22"/>
                <a:gd name="T14" fmla="*/ 45 w 95"/>
                <a:gd name="T15" fmla="*/ 5 h 22"/>
                <a:gd name="T16" fmla="*/ 46 w 95"/>
                <a:gd name="T17" fmla="*/ 8 h 22"/>
                <a:gd name="T18" fmla="*/ 91 w 95"/>
                <a:gd name="T19" fmla="*/ 8 h 22"/>
                <a:gd name="T20" fmla="*/ 91 w 95"/>
                <a:gd name="T21" fmla="*/ 8 h 22"/>
                <a:gd name="T22" fmla="*/ 94 w 95"/>
                <a:gd name="T23" fmla="*/ 8 h 22"/>
                <a:gd name="T24" fmla="*/ 95 w 95"/>
                <a:gd name="T25" fmla="*/ 12 h 22"/>
                <a:gd name="T26" fmla="*/ 95 w 95"/>
                <a:gd name="T27" fmla="*/ 12 h 22"/>
                <a:gd name="T28" fmla="*/ 94 w 95"/>
                <a:gd name="T29" fmla="*/ 14 h 22"/>
                <a:gd name="T30" fmla="*/ 91 w 95"/>
                <a:gd name="T31" fmla="*/ 15 h 22"/>
                <a:gd name="T32" fmla="*/ 46 w 95"/>
                <a:gd name="T33" fmla="*/ 15 h 22"/>
                <a:gd name="T34" fmla="*/ 46 w 95"/>
                <a:gd name="T35" fmla="*/ 15 h 22"/>
                <a:gd name="T36" fmla="*/ 45 w 95"/>
                <a:gd name="T37" fmla="*/ 19 h 22"/>
                <a:gd name="T38" fmla="*/ 43 w 95"/>
                <a:gd name="T39" fmla="*/ 21 h 22"/>
                <a:gd name="T40" fmla="*/ 39 w 95"/>
                <a:gd name="T41" fmla="*/ 22 h 22"/>
                <a:gd name="T42" fmla="*/ 36 w 95"/>
                <a:gd name="T43" fmla="*/ 22 h 22"/>
                <a:gd name="T44" fmla="*/ 36 w 95"/>
                <a:gd name="T4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" h="22">
                  <a:moveTo>
                    <a:pt x="36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0"/>
                  </a:lnTo>
                  <a:lnTo>
                    <a:pt x="43" y="2"/>
                  </a:lnTo>
                  <a:lnTo>
                    <a:pt x="45" y="5"/>
                  </a:lnTo>
                  <a:lnTo>
                    <a:pt x="46" y="8"/>
                  </a:lnTo>
                  <a:lnTo>
                    <a:pt x="91" y="8"/>
                  </a:lnTo>
                  <a:lnTo>
                    <a:pt x="91" y="8"/>
                  </a:lnTo>
                  <a:lnTo>
                    <a:pt x="94" y="8"/>
                  </a:lnTo>
                  <a:lnTo>
                    <a:pt x="95" y="12"/>
                  </a:lnTo>
                  <a:lnTo>
                    <a:pt x="95" y="12"/>
                  </a:lnTo>
                  <a:lnTo>
                    <a:pt x="94" y="14"/>
                  </a:lnTo>
                  <a:lnTo>
                    <a:pt x="91" y="15"/>
                  </a:lnTo>
                  <a:lnTo>
                    <a:pt x="46" y="15"/>
                  </a:lnTo>
                  <a:lnTo>
                    <a:pt x="46" y="15"/>
                  </a:lnTo>
                  <a:lnTo>
                    <a:pt x="45" y="19"/>
                  </a:lnTo>
                  <a:lnTo>
                    <a:pt x="43" y="21"/>
                  </a:lnTo>
                  <a:lnTo>
                    <a:pt x="39" y="22"/>
                  </a:lnTo>
                  <a:lnTo>
                    <a:pt x="36" y="22"/>
                  </a:lnTo>
                  <a:lnTo>
                    <a:pt x="36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8D4092C-FCF0-4032-A283-A78BB289F884}"/>
              </a:ext>
            </a:extLst>
          </p:cNvPr>
          <p:cNvGrpSpPr/>
          <p:nvPr userDrawn="1"/>
        </p:nvGrpSpPr>
        <p:grpSpPr>
          <a:xfrm>
            <a:off x="1233373" y="1529963"/>
            <a:ext cx="1266206" cy="1266218"/>
            <a:chOff x="4978417" y="2967073"/>
            <a:chExt cx="808040" cy="808047"/>
          </a:xfrm>
        </p:grpSpPr>
        <p:sp>
          <p:nvSpPr>
            <p:cNvPr id="195" name="Freeform 211">
              <a:extLst>
                <a:ext uri="{FF2B5EF4-FFF2-40B4-BE49-F238E27FC236}">
                  <a16:creationId xmlns:a16="http://schemas.microsoft.com/office/drawing/2014/main" id="{04526D32-E13D-4E2E-AAE2-270AA9F952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8417" y="2967073"/>
              <a:ext cx="808040" cy="808047"/>
            </a:xfrm>
            <a:custGeom>
              <a:avLst/>
              <a:gdLst>
                <a:gd name="T0" fmla="*/ 1017 w 1018"/>
                <a:gd name="T1" fmla="*/ 536 h 1018"/>
                <a:gd name="T2" fmla="*/ 1008 w 1018"/>
                <a:gd name="T3" fmla="*/ 612 h 1018"/>
                <a:gd name="T4" fmla="*/ 987 w 1018"/>
                <a:gd name="T5" fmla="*/ 684 h 1018"/>
                <a:gd name="T6" fmla="*/ 956 w 1018"/>
                <a:gd name="T7" fmla="*/ 751 h 1018"/>
                <a:gd name="T8" fmla="*/ 917 w 1018"/>
                <a:gd name="T9" fmla="*/ 813 h 1018"/>
                <a:gd name="T10" fmla="*/ 869 w 1018"/>
                <a:gd name="T11" fmla="*/ 869 h 1018"/>
                <a:gd name="T12" fmla="*/ 813 w 1018"/>
                <a:gd name="T13" fmla="*/ 917 h 1018"/>
                <a:gd name="T14" fmla="*/ 752 w 1018"/>
                <a:gd name="T15" fmla="*/ 956 h 1018"/>
                <a:gd name="T16" fmla="*/ 685 w 1018"/>
                <a:gd name="T17" fmla="*/ 987 h 1018"/>
                <a:gd name="T18" fmla="*/ 612 w 1018"/>
                <a:gd name="T19" fmla="*/ 1008 h 1018"/>
                <a:gd name="T20" fmla="*/ 536 w 1018"/>
                <a:gd name="T21" fmla="*/ 1017 h 1018"/>
                <a:gd name="T22" fmla="*/ 483 w 1018"/>
                <a:gd name="T23" fmla="*/ 1017 h 1018"/>
                <a:gd name="T24" fmla="*/ 407 w 1018"/>
                <a:gd name="T25" fmla="*/ 1008 h 1018"/>
                <a:gd name="T26" fmla="*/ 334 w 1018"/>
                <a:gd name="T27" fmla="*/ 987 h 1018"/>
                <a:gd name="T28" fmla="*/ 268 w 1018"/>
                <a:gd name="T29" fmla="*/ 956 h 1018"/>
                <a:gd name="T30" fmla="*/ 205 w 1018"/>
                <a:gd name="T31" fmla="*/ 917 h 1018"/>
                <a:gd name="T32" fmla="*/ 150 w 1018"/>
                <a:gd name="T33" fmla="*/ 869 h 1018"/>
                <a:gd name="T34" fmla="*/ 102 w 1018"/>
                <a:gd name="T35" fmla="*/ 813 h 1018"/>
                <a:gd name="T36" fmla="*/ 63 w 1018"/>
                <a:gd name="T37" fmla="*/ 751 h 1018"/>
                <a:gd name="T38" fmla="*/ 32 w 1018"/>
                <a:gd name="T39" fmla="*/ 684 h 1018"/>
                <a:gd name="T40" fmla="*/ 11 w 1018"/>
                <a:gd name="T41" fmla="*/ 612 h 1018"/>
                <a:gd name="T42" fmla="*/ 2 w 1018"/>
                <a:gd name="T43" fmla="*/ 536 h 1018"/>
                <a:gd name="T44" fmla="*/ 2 w 1018"/>
                <a:gd name="T45" fmla="*/ 483 h 1018"/>
                <a:gd name="T46" fmla="*/ 11 w 1018"/>
                <a:gd name="T47" fmla="*/ 406 h 1018"/>
                <a:gd name="T48" fmla="*/ 32 w 1018"/>
                <a:gd name="T49" fmla="*/ 334 h 1018"/>
                <a:gd name="T50" fmla="*/ 63 w 1018"/>
                <a:gd name="T51" fmla="*/ 266 h 1018"/>
                <a:gd name="T52" fmla="*/ 102 w 1018"/>
                <a:gd name="T53" fmla="*/ 205 h 1018"/>
                <a:gd name="T54" fmla="*/ 150 w 1018"/>
                <a:gd name="T55" fmla="*/ 150 h 1018"/>
                <a:gd name="T56" fmla="*/ 205 w 1018"/>
                <a:gd name="T57" fmla="*/ 101 h 1018"/>
                <a:gd name="T58" fmla="*/ 268 w 1018"/>
                <a:gd name="T59" fmla="*/ 62 h 1018"/>
                <a:gd name="T60" fmla="*/ 334 w 1018"/>
                <a:gd name="T61" fmla="*/ 31 h 1018"/>
                <a:gd name="T62" fmla="*/ 407 w 1018"/>
                <a:gd name="T63" fmla="*/ 10 h 1018"/>
                <a:gd name="T64" fmla="*/ 483 w 1018"/>
                <a:gd name="T65" fmla="*/ 1 h 1018"/>
                <a:gd name="T66" fmla="*/ 536 w 1018"/>
                <a:gd name="T67" fmla="*/ 1 h 1018"/>
                <a:gd name="T68" fmla="*/ 612 w 1018"/>
                <a:gd name="T69" fmla="*/ 10 h 1018"/>
                <a:gd name="T70" fmla="*/ 685 w 1018"/>
                <a:gd name="T71" fmla="*/ 31 h 1018"/>
                <a:gd name="T72" fmla="*/ 752 w 1018"/>
                <a:gd name="T73" fmla="*/ 62 h 1018"/>
                <a:gd name="T74" fmla="*/ 813 w 1018"/>
                <a:gd name="T75" fmla="*/ 101 h 1018"/>
                <a:gd name="T76" fmla="*/ 869 w 1018"/>
                <a:gd name="T77" fmla="*/ 150 h 1018"/>
                <a:gd name="T78" fmla="*/ 917 w 1018"/>
                <a:gd name="T79" fmla="*/ 205 h 1018"/>
                <a:gd name="T80" fmla="*/ 956 w 1018"/>
                <a:gd name="T81" fmla="*/ 266 h 1018"/>
                <a:gd name="T82" fmla="*/ 987 w 1018"/>
                <a:gd name="T83" fmla="*/ 334 h 1018"/>
                <a:gd name="T84" fmla="*/ 1008 w 1018"/>
                <a:gd name="T85" fmla="*/ 406 h 1018"/>
                <a:gd name="T86" fmla="*/ 1017 w 1018"/>
                <a:gd name="T87" fmla="*/ 483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8" h="1018">
                  <a:moveTo>
                    <a:pt x="1018" y="509"/>
                  </a:moveTo>
                  <a:lnTo>
                    <a:pt x="1018" y="509"/>
                  </a:lnTo>
                  <a:lnTo>
                    <a:pt x="1017" y="536"/>
                  </a:lnTo>
                  <a:lnTo>
                    <a:pt x="1015" y="561"/>
                  </a:lnTo>
                  <a:lnTo>
                    <a:pt x="1013" y="586"/>
                  </a:lnTo>
                  <a:lnTo>
                    <a:pt x="1008" y="612"/>
                  </a:lnTo>
                  <a:lnTo>
                    <a:pt x="1002" y="636"/>
                  </a:lnTo>
                  <a:lnTo>
                    <a:pt x="995" y="660"/>
                  </a:lnTo>
                  <a:lnTo>
                    <a:pt x="987" y="684"/>
                  </a:lnTo>
                  <a:lnTo>
                    <a:pt x="978" y="707"/>
                  </a:lnTo>
                  <a:lnTo>
                    <a:pt x="968" y="729"/>
                  </a:lnTo>
                  <a:lnTo>
                    <a:pt x="956" y="751"/>
                  </a:lnTo>
                  <a:lnTo>
                    <a:pt x="945" y="773"/>
                  </a:lnTo>
                  <a:lnTo>
                    <a:pt x="931" y="794"/>
                  </a:lnTo>
                  <a:lnTo>
                    <a:pt x="917" y="813"/>
                  </a:lnTo>
                  <a:lnTo>
                    <a:pt x="902" y="833"/>
                  </a:lnTo>
                  <a:lnTo>
                    <a:pt x="886" y="851"/>
                  </a:lnTo>
                  <a:lnTo>
                    <a:pt x="869" y="869"/>
                  </a:lnTo>
                  <a:lnTo>
                    <a:pt x="851" y="886"/>
                  </a:lnTo>
                  <a:lnTo>
                    <a:pt x="833" y="902"/>
                  </a:lnTo>
                  <a:lnTo>
                    <a:pt x="813" y="917"/>
                  </a:lnTo>
                  <a:lnTo>
                    <a:pt x="794" y="931"/>
                  </a:lnTo>
                  <a:lnTo>
                    <a:pt x="773" y="945"/>
                  </a:lnTo>
                  <a:lnTo>
                    <a:pt x="752" y="956"/>
                  </a:lnTo>
                  <a:lnTo>
                    <a:pt x="731" y="968"/>
                  </a:lnTo>
                  <a:lnTo>
                    <a:pt x="708" y="978"/>
                  </a:lnTo>
                  <a:lnTo>
                    <a:pt x="685" y="987"/>
                  </a:lnTo>
                  <a:lnTo>
                    <a:pt x="660" y="995"/>
                  </a:lnTo>
                  <a:lnTo>
                    <a:pt x="636" y="1002"/>
                  </a:lnTo>
                  <a:lnTo>
                    <a:pt x="612" y="1008"/>
                  </a:lnTo>
                  <a:lnTo>
                    <a:pt x="587" y="1011"/>
                  </a:lnTo>
                  <a:lnTo>
                    <a:pt x="561" y="1015"/>
                  </a:lnTo>
                  <a:lnTo>
                    <a:pt x="536" y="1017"/>
                  </a:lnTo>
                  <a:lnTo>
                    <a:pt x="509" y="1018"/>
                  </a:lnTo>
                  <a:lnTo>
                    <a:pt x="509" y="1018"/>
                  </a:lnTo>
                  <a:lnTo>
                    <a:pt x="483" y="1017"/>
                  </a:lnTo>
                  <a:lnTo>
                    <a:pt x="458" y="1015"/>
                  </a:lnTo>
                  <a:lnTo>
                    <a:pt x="432" y="1011"/>
                  </a:lnTo>
                  <a:lnTo>
                    <a:pt x="407" y="1008"/>
                  </a:lnTo>
                  <a:lnTo>
                    <a:pt x="383" y="1002"/>
                  </a:lnTo>
                  <a:lnTo>
                    <a:pt x="359" y="995"/>
                  </a:lnTo>
                  <a:lnTo>
                    <a:pt x="334" y="987"/>
                  </a:lnTo>
                  <a:lnTo>
                    <a:pt x="311" y="978"/>
                  </a:lnTo>
                  <a:lnTo>
                    <a:pt x="290" y="968"/>
                  </a:lnTo>
                  <a:lnTo>
                    <a:pt x="268" y="956"/>
                  </a:lnTo>
                  <a:lnTo>
                    <a:pt x="246" y="945"/>
                  </a:lnTo>
                  <a:lnTo>
                    <a:pt x="225" y="931"/>
                  </a:lnTo>
                  <a:lnTo>
                    <a:pt x="205" y="917"/>
                  </a:lnTo>
                  <a:lnTo>
                    <a:pt x="186" y="902"/>
                  </a:lnTo>
                  <a:lnTo>
                    <a:pt x="167" y="886"/>
                  </a:lnTo>
                  <a:lnTo>
                    <a:pt x="150" y="869"/>
                  </a:lnTo>
                  <a:lnTo>
                    <a:pt x="133" y="851"/>
                  </a:lnTo>
                  <a:lnTo>
                    <a:pt x="117" y="833"/>
                  </a:lnTo>
                  <a:lnTo>
                    <a:pt x="102" y="813"/>
                  </a:lnTo>
                  <a:lnTo>
                    <a:pt x="88" y="794"/>
                  </a:lnTo>
                  <a:lnTo>
                    <a:pt x="74" y="773"/>
                  </a:lnTo>
                  <a:lnTo>
                    <a:pt x="63" y="751"/>
                  </a:lnTo>
                  <a:lnTo>
                    <a:pt x="51" y="729"/>
                  </a:lnTo>
                  <a:lnTo>
                    <a:pt x="41" y="707"/>
                  </a:lnTo>
                  <a:lnTo>
                    <a:pt x="32" y="684"/>
                  </a:lnTo>
                  <a:lnTo>
                    <a:pt x="23" y="660"/>
                  </a:lnTo>
                  <a:lnTo>
                    <a:pt x="17" y="636"/>
                  </a:lnTo>
                  <a:lnTo>
                    <a:pt x="11" y="612"/>
                  </a:lnTo>
                  <a:lnTo>
                    <a:pt x="7" y="586"/>
                  </a:lnTo>
                  <a:lnTo>
                    <a:pt x="4" y="561"/>
                  </a:lnTo>
                  <a:lnTo>
                    <a:pt x="2" y="536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2" y="483"/>
                  </a:lnTo>
                  <a:lnTo>
                    <a:pt x="4" y="457"/>
                  </a:lnTo>
                  <a:lnTo>
                    <a:pt x="7" y="432"/>
                  </a:lnTo>
                  <a:lnTo>
                    <a:pt x="11" y="406"/>
                  </a:lnTo>
                  <a:lnTo>
                    <a:pt x="17" y="382"/>
                  </a:lnTo>
                  <a:lnTo>
                    <a:pt x="23" y="358"/>
                  </a:lnTo>
                  <a:lnTo>
                    <a:pt x="32" y="334"/>
                  </a:lnTo>
                  <a:lnTo>
                    <a:pt x="41" y="311"/>
                  </a:lnTo>
                  <a:lnTo>
                    <a:pt x="51" y="289"/>
                  </a:lnTo>
                  <a:lnTo>
                    <a:pt x="63" y="266"/>
                  </a:lnTo>
                  <a:lnTo>
                    <a:pt x="74" y="245"/>
                  </a:lnTo>
                  <a:lnTo>
                    <a:pt x="88" y="224"/>
                  </a:lnTo>
                  <a:lnTo>
                    <a:pt x="102" y="205"/>
                  </a:lnTo>
                  <a:lnTo>
                    <a:pt x="117" y="185"/>
                  </a:lnTo>
                  <a:lnTo>
                    <a:pt x="133" y="167"/>
                  </a:lnTo>
                  <a:lnTo>
                    <a:pt x="150" y="150"/>
                  </a:lnTo>
                  <a:lnTo>
                    <a:pt x="167" y="132"/>
                  </a:lnTo>
                  <a:lnTo>
                    <a:pt x="186" y="116"/>
                  </a:lnTo>
                  <a:lnTo>
                    <a:pt x="205" y="101"/>
                  </a:lnTo>
                  <a:lnTo>
                    <a:pt x="225" y="87"/>
                  </a:lnTo>
                  <a:lnTo>
                    <a:pt x="246" y="73"/>
                  </a:lnTo>
                  <a:lnTo>
                    <a:pt x="268" y="62"/>
                  </a:lnTo>
                  <a:lnTo>
                    <a:pt x="290" y="50"/>
                  </a:lnTo>
                  <a:lnTo>
                    <a:pt x="311" y="40"/>
                  </a:lnTo>
                  <a:lnTo>
                    <a:pt x="334" y="31"/>
                  </a:lnTo>
                  <a:lnTo>
                    <a:pt x="359" y="23"/>
                  </a:lnTo>
                  <a:lnTo>
                    <a:pt x="383" y="16"/>
                  </a:lnTo>
                  <a:lnTo>
                    <a:pt x="407" y="10"/>
                  </a:lnTo>
                  <a:lnTo>
                    <a:pt x="432" y="6"/>
                  </a:lnTo>
                  <a:lnTo>
                    <a:pt x="458" y="3"/>
                  </a:lnTo>
                  <a:lnTo>
                    <a:pt x="483" y="1"/>
                  </a:lnTo>
                  <a:lnTo>
                    <a:pt x="509" y="0"/>
                  </a:lnTo>
                  <a:lnTo>
                    <a:pt x="509" y="0"/>
                  </a:lnTo>
                  <a:lnTo>
                    <a:pt x="536" y="1"/>
                  </a:lnTo>
                  <a:lnTo>
                    <a:pt x="561" y="3"/>
                  </a:lnTo>
                  <a:lnTo>
                    <a:pt x="587" y="6"/>
                  </a:lnTo>
                  <a:lnTo>
                    <a:pt x="612" y="10"/>
                  </a:lnTo>
                  <a:lnTo>
                    <a:pt x="636" y="16"/>
                  </a:lnTo>
                  <a:lnTo>
                    <a:pt x="660" y="23"/>
                  </a:lnTo>
                  <a:lnTo>
                    <a:pt x="685" y="31"/>
                  </a:lnTo>
                  <a:lnTo>
                    <a:pt x="708" y="40"/>
                  </a:lnTo>
                  <a:lnTo>
                    <a:pt x="731" y="50"/>
                  </a:lnTo>
                  <a:lnTo>
                    <a:pt x="752" y="62"/>
                  </a:lnTo>
                  <a:lnTo>
                    <a:pt x="773" y="73"/>
                  </a:lnTo>
                  <a:lnTo>
                    <a:pt x="794" y="87"/>
                  </a:lnTo>
                  <a:lnTo>
                    <a:pt x="813" y="101"/>
                  </a:lnTo>
                  <a:lnTo>
                    <a:pt x="833" y="116"/>
                  </a:lnTo>
                  <a:lnTo>
                    <a:pt x="851" y="132"/>
                  </a:lnTo>
                  <a:lnTo>
                    <a:pt x="869" y="150"/>
                  </a:lnTo>
                  <a:lnTo>
                    <a:pt x="886" y="167"/>
                  </a:lnTo>
                  <a:lnTo>
                    <a:pt x="902" y="185"/>
                  </a:lnTo>
                  <a:lnTo>
                    <a:pt x="917" y="205"/>
                  </a:lnTo>
                  <a:lnTo>
                    <a:pt x="931" y="224"/>
                  </a:lnTo>
                  <a:lnTo>
                    <a:pt x="945" y="245"/>
                  </a:lnTo>
                  <a:lnTo>
                    <a:pt x="956" y="266"/>
                  </a:lnTo>
                  <a:lnTo>
                    <a:pt x="968" y="289"/>
                  </a:lnTo>
                  <a:lnTo>
                    <a:pt x="978" y="311"/>
                  </a:lnTo>
                  <a:lnTo>
                    <a:pt x="987" y="334"/>
                  </a:lnTo>
                  <a:lnTo>
                    <a:pt x="995" y="358"/>
                  </a:lnTo>
                  <a:lnTo>
                    <a:pt x="1002" y="382"/>
                  </a:lnTo>
                  <a:lnTo>
                    <a:pt x="1008" y="406"/>
                  </a:lnTo>
                  <a:lnTo>
                    <a:pt x="1013" y="432"/>
                  </a:lnTo>
                  <a:lnTo>
                    <a:pt x="1015" y="457"/>
                  </a:lnTo>
                  <a:lnTo>
                    <a:pt x="1017" y="483"/>
                  </a:lnTo>
                  <a:lnTo>
                    <a:pt x="1018" y="509"/>
                  </a:lnTo>
                  <a:lnTo>
                    <a:pt x="1018" y="509"/>
                  </a:lnTo>
                  <a:close/>
                </a:path>
              </a:pathLst>
            </a:custGeom>
            <a:solidFill>
              <a:srgbClr val="64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53">
              <a:extLst>
                <a:ext uri="{FF2B5EF4-FFF2-40B4-BE49-F238E27FC236}">
                  <a16:creationId xmlns:a16="http://schemas.microsoft.com/office/drawing/2014/main" id="{2CF53438-8348-4F0B-BAC3-5E68B546AD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1305" y="3097250"/>
              <a:ext cx="325439" cy="428630"/>
            </a:xfrm>
            <a:custGeom>
              <a:avLst/>
              <a:gdLst>
                <a:gd name="T0" fmla="*/ 136 w 409"/>
                <a:gd name="T1" fmla="*/ 539 h 539"/>
                <a:gd name="T2" fmla="*/ 120 w 409"/>
                <a:gd name="T3" fmla="*/ 530 h 539"/>
                <a:gd name="T4" fmla="*/ 118 w 409"/>
                <a:gd name="T5" fmla="*/ 482 h 539"/>
                <a:gd name="T6" fmla="*/ 108 w 409"/>
                <a:gd name="T7" fmla="*/ 437 h 539"/>
                <a:gd name="T8" fmla="*/ 80 w 409"/>
                <a:gd name="T9" fmla="*/ 389 h 539"/>
                <a:gd name="T10" fmla="*/ 39 w 409"/>
                <a:gd name="T11" fmla="*/ 324 h 539"/>
                <a:gd name="T12" fmla="*/ 21 w 409"/>
                <a:gd name="T13" fmla="*/ 293 h 539"/>
                <a:gd name="T14" fmla="*/ 18 w 409"/>
                <a:gd name="T15" fmla="*/ 291 h 539"/>
                <a:gd name="T16" fmla="*/ 1 w 409"/>
                <a:gd name="T17" fmla="*/ 227 h 539"/>
                <a:gd name="T18" fmla="*/ 1 w 409"/>
                <a:gd name="T19" fmla="*/ 184 h 539"/>
                <a:gd name="T20" fmla="*/ 16 w 409"/>
                <a:gd name="T21" fmla="*/ 125 h 539"/>
                <a:gd name="T22" fmla="*/ 46 w 409"/>
                <a:gd name="T23" fmla="*/ 74 h 539"/>
                <a:gd name="T24" fmla="*/ 90 w 409"/>
                <a:gd name="T25" fmla="*/ 34 h 539"/>
                <a:gd name="T26" fmla="*/ 144 w 409"/>
                <a:gd name="T27" fmla="*/ 9 h 539"/>
                <a:gd name="T28" fmla="*/ 204 w 409"/>
                <a:gd name="T29" fmla="*/ 0 h 539"/>
                <a:gd name="T30" fmla="*/ 245 w 409"/>
                <a:gd name="T31" fmla="*/ 4 h 539"/>
                <a:gd name="T32" fmla="*/ 302 w 409"/>
                <a:gd name="T33" fmla="*/ 25 h 539"/>
                <a:gd name="T34" fmla="*/ 349 w 409"/>
                <a:gd name="T35" fmla="*/ 59 h 539"/>
                <a:gd name="T36" fmla="*/ 383 w 409"/>
                <a:gd name="T37" fmla="*/ 107 h 539"/>
                <a:gd name="T38" fmla="*/ 404 w 409"/>
                <a:gd name="T39" fmla="*/ 163 h 539"/>
                <a:gd name="T40" fmla="*/ 409 w 409"/>
                <a:gd name="T41" fmla="*/ 205 h 539"/>
                <a:gd name="T42" fmla="*/ 398 w 409"/>
                <a:gd name="T43" fmla="*/ 270 h 539"/>
                <a:gd name="T44" fmla="*/ 388 w 409"/>
                <a:gd name="T45" fmla="*/ 293 h 539"/>
                <a:gd name="T46" fmla="*/ 369 w 409"/>
                <a:gd name="T47" fmla="*/ 324 h 539"/>
                <a:gd name="T48" fmla="*/ 349 w 409"/>
                <a:gd name="T49" fmla="*/ 356 h 539"/>
                <a:gd name="T50" fmla="*/ 308 w 409"/>
                <a:gd name="T51" fmla="*/ 421 h 539"/>
                <a:gd name="T52" fmla="*/ 291 w 409"/>
                <a:gd name="T53" fmla="*/ 468 h 539"/>
                <a:gd name="T54" fmla="*/ 289 w 409"/>
                <a:gd name="T55" fmla="*/ 523 h 539"/>
                <a:gd name="T56" fmla="*/ 280 w 409"/>
                <a:gd name="T57" fmla="*/ 538 h 539"/>
                <a:gd name="T58" fmla="*/ 204 w 409"/>
                <a:gd name="T59" fmla="*/ 11 h 539"/>
                <a:gd name="T60" fmla="*/ 166 w 409"/>
                <a:gd name="T61" fmla="*/ 14 h 539"/>
                <a:gd name="T62" fmla="*/ 111 w 409"/>
                <a:gd name="T63" fmla="*/ 34 h 539"/>
                <a:gd name="T64" fmla="*/ 68 w 409"/>
                <a:gd name="T65" fmla="*/ 67 h 539"/>
                <a:gd name="T66" fmla="*/ 34 w 409"/>
                <a:gd name="T67" fmla="*/ 112 h 539"/>
                <a:gd name="T68" fmla="*/ 15 w 409"/>
                <a:gd name="T69" fmla="*/ 165 h 539"/>
                <a:gd name="T70" fmla="*/ 11 w 409"/>
                <a:gd name="T71" fmla="*/ 205 h 539"/>
                <a:gd name="T72" fmla="*/ 22 w 409"/>
                <a:gd name="T73" fmla="*/ 266 h 539"/>
                <a:gd name="T74" fmla="*/ 30 w 409"/>
                <a:gd name="T75" fmla="*/ 288 h 539"/>
                <a:gd name="T76" fmla="*/ 39 w 409"/>
                <a:gd name="T77" fmla="*/ 304 h 539"/>
                <a:gd name="T78" fmla="*/ 48 w 409"/>
                <a:gd name="T79" fmla="*/ 319 h 539"/>
                <a:gd name="T80" fmla="*/ 92 w 409"/>
                <a:gd name="T81" fmla="*/ 384 h 539"/>
                <a:gd name="T82" fmla="*/ 120 w 409"/>
                <a:gd name="T83" fmla="*/ 435 h 539"/>
                <a:gd name="T84" fmla="*/ 130 w 409"/>
                <a:gd name="T85" fmla="*/ 482 h 539"/>
                <a:gd name="T86" fmla="*/ 131 w 409"/>
                <a:gd name="T87" fmla="*/ 525 h 539"/>
                <a:gd name="T88" fmla="*/ 136 w 409"/>
                <a:gd name="T89" fmla="*/ 527 h 539"/>
                <a:gd name="T90" fmla="*/ 275 w 409"/>
                <a:gd name="T91" fmla="*/ 527 h 539"/>
                <a:gd name="T92" fmla="*/ 277 w 409"/>
                <a:gd name="T93" fmla="*/ 523 h 539"/>
                <a:gd name="T94" fmla="*/ 280 w 409"/>
                <a:gd name="T95" fmla="*/ 467 h 539"/>
                <a:gd name="T96" fmla="*/ 297 w 409"/>
                <a:gd name="T97" fmla="*/ 419 h 539"/>
                <a:gd name="T98" fmla="*/ 340 w 409"/>
                <a:gd name="T99" fmla="*/ 350 h 539"/>
                <a:gd name="T100" fmla="*/ 360 w 409"/>
                <a:gd name="T101" fmla="*/ 318 h 539"/>
                <a:gd name="T102" fmla="*/ 378 w 409"/>
                <a:gd name="T103" fmla="*/ 289 h 539"/>
                <a:gd name="T104" fmla="*/ 379 w 409"/>
                <a:gd name="T105" fmla="*/ 286 h 539"/>
                <a:gd name="T106" fmla="*/ 392 w 409"/>
                <a:gd name="T107" fmla="*/ 246 h 539"/>
                <a:gd name="T108" fmla="*/ 397 w 409"/>
                <a:gd name="T109" fmla="*/ 205 h 539"/>
                <a:gd name="T110" fmla="*/ 389 w 409"/>
                <a:gd name="T111" fmla="*/ 147 h 539"/>
                <a:gd name="T112" fmla="*/ 364 w 409"/>
                <a:gd name="T113" fmla="*/ 96 h 539"/>
                <a:gd name="T114" fmla="*/ 327 w 409"/>
                <a:gd name="T115" fmla="*/ 55 h 539"/>
                <a:gd name="T116" fmla="*/ 280 w 409"/>
                <a:gd name="T117" fmla="*/ 26 h 539"/>
                <a:gd name="T118" fmla="*/ 223 w 409"/>
                <a:gd name="T119" fmla="*/ 12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9" h="539">
                  <a:moveTo>
                    <a:pt x="273" y="539"/>
                  </a:moveTo>
                  <a:lnTo>
                    <a:pt x="136" y="539"/>
                  </a:lnTo>
                  <a:lnTo>
                    <a:pt x="136" y="539"/>
                  </a:lnTo>
                  <a:lnTo>
                    <a:pt x="129" y="538"/>
                  </a:lnTo>
                  <a:lnTo>
                    <a:pt x="124" y="534"/>
                  </a:lnTo>
                  <a:lnTo>
                    <a:pt x="120" y="530"/>
                  </a:lnTo>
                  <a:lnTo>
                    <a:pt x="118" y="523"/>
                  </a:lnTo>
                  <a:lnTo>
                    <a:pt x="118" y="482"/>
                  </a:lnTo>
                  <a:lnTo>
                    <a:pt x="118" y="482"/>
                  </a:lnTo>
                  <a:lnTo>
                    <a:pt x="117" y="468"/>
                  </a:lnTo>
                  <a:lnTo>
                    <a:pt x="114" y="453"/>
                  </a:lnTo>
                  <a:lnTo>
                    <a:pt x="108" y="437"/>
                  </a:lnTo>
                  <a:lnTo>
                    <a:pt x="100" y="421"/>
                  </a:lnTo>
                  <a:lnTo>
                    <a:pt x="91" y="405"/>
                  </a:lnTo>
                  <a:lnTo>
                    <a:pt x="80" y="389"/>
                  </a:lnTo>
                  <a:lnTo>
                    <a:pt x="59" y="356"/>
                  </a:lnTo>
                  <a:lnTo>
                    <a:pt x="59" y="356"/>
                  </a:lnTo>
                  <a:lnTo>
                    <a:pt x="39" y="324"/>
                  </a:lnTo>
                  <a:lnTo>
                    <a:pt x="39" y="324"/>
                  </a:lnTo>
                  <a:lnTo>
                    <a:pt x="29" y="309"/>
                  </a:lnTo>
                  <a:lnTo>
                    <a:pt x="21" y="293"/>
                  </a:lnTo>
                  <a:lnTo>
                    <a:pt x="21" y="293"/>
                  </a:lnTo>
                  <a:lnTo>
                    <a:pt x="18" y="291"/>
                  </a:lnTo>
                  <a:lnTo>
                    <a:pt x="18" y="291"/>
                  </a:lnTo>
                  <a:lnTo>
                    <a:pt x="10" y="270"/>
                  </a:lnTo>
                  <a:lnTo>
                    <a:pt x="4" y="248"/>
                  </a:lnTo>
                  <a:lnTo>
                    <a:pt x="1" y="227"/>
                  </a:lnTo>
                  <a:lnTo>
                    <a:pt x="0" y="205"/>
                  </a:lnTo>
                  <a:lnTo>
                    <a:pt x="0" y="205"/>
                  </a:lnTo>
                  <a:lnTo>
                    <a:pt x="1" y="184"/>
                  </a:lnTo>
                  <a:lnTo>
                    <a:pt x="3" y="163"/>
                  </a:lnTo>
                  <a:lnTo>
                    <a:pt x="9" y="144"/>
                  </a:lnTo>
                  <a:lnTo>
                    <a:pt x="16" y="125"/>
                  </a:lnTo>
                  <a:lnTo>
                    <a:pt x="24" y="107"/>
                  </a:lnTo>
                  <a:lnTo>
                    <a:pt x="34" y="89"/>
                  </a:lnTo>
                  <a:lnTo>
                    <a:pt x="46" y="74"/>
                  </a:lnTo>
                  <a:lnTo>
                    <a:pt x="60" y="59"/>
                  </a:lnTo>
                  <a:lnTo>
                    <a:pt x="73" y="47"/>
                  </a:lnTo>
                  <a:lnTo>
                    <a:pt x="90" y="34"/>
                  </a:lnTo>
                  <a:lnTo>
                    <a:pt x="107" y="25"/>
                  </a:lnTo>
                  <a:lnTo>
                    <a:pt x="124" y="16"/>
                  </a:lnTo>
                  <a:lnTo>
                    <a:pt x="144" y="9"/>
                  </a:lnTo>
                  <a:lnTo>
                    <a:pt x="163" y="4"/>
                  </a:lnTo>
                  <a:lnTo>
                    <a:pt x="183" y="1"/>
                  </a:lnTo>
                  <a:lnTo>
                    <a:pt x="204" y="0"/>
                  </a:lnTo>
                  <a:lnTo>
                    <a:pt x="204" y="0"/>
                  </a:lnTo>
                  <a:lnTo>
                    <a:pt x="224" y="1"/>
                  </a:lnTo>
                  <a:lnTo>
                    <a:pt x="245" y="4"/>
                  </a:lnTo>
                  <a:lnTo>
                    <a:pt x="265" y="9"/>
                  </a:lnTo>
                  <a:lnTo>
                    <a:pt x="283" y="16"/>
                  </a:lnTo>
                  <a:lnTo>
                    <a:pt x="302" y="25"/>
                  </a:lnTo>
                  <a:lnTo>
                    <a:pt x="319" y="34"/>
                  </a:lnTo>
                  <a:lnTo>
                    <a:pt x="334" y="47"/>
                  </a:lnTo>
                  <a:lnTo>
                    <a:pt x="349" y="59"/>
                  </a:lnTo>
                  <a:lnTo>
                    <a:pt x="361" y="74"/>
                  </a:lnTo>
                  <a:lnTo>
                    <a:pt x="374" y="89"/>
                  </a:lnTo>
                  <a:lnTo>
                    <a:pt x="383" y="107"/>
                  </a:lnTo>
                  <a:lnTo>
                    <a:pt x="392" y="125"/>
                  </a:lnTo>
                  <a:lnTo>
                    <a:pt x="399" y="144"/>
                  </a:lnTo>
                  <a:lnTo>
                    <a:pt x="404" y="163"/>
                  </a:lnTo>
                  <a:lnTo>
                    <a:pt x="407" y="184"/>
                  </a:lnTo>
                  <a:lnTo>
                    <a:pt x="409" y="205"/>
                  </a:lnTo>
                  <a:lnTo>
                    <a:pt x="409" y="205"/>
                  </a:lnTo>
                  <a:lnTo>
                    <a:pt x="407" y="227"/>
                  </a:lnTo>
                  <a:lnTo>
                    <a:pt x="404" y="248"/>
                  </a:lnTo>
                  <a:lnTo>
                    <a:pt x="398" y="270"/>
                  </a:lnTo>
                  <a:lnTo>
                    <a:pt x="389" y="291"/>
                  </a:lnTo>
                  <a:lnTo>
                    <a:pt x="389" y="291"/>
                  </a:lnTo>
                  <a:lnTo>
                    <a:pt x="388" y="293"/>
                  </a:lnTo>
                  <a:lnTo>
                    <a:pt x="388" y="293"/>
                  </a:lnTo>
                  <a:lnTo>
                    <a:pt x="379" y="309"/>
                  </a:lnTo>
                  <a:lnTo>
                    <a:pt x="369" y="324"/>
                  </a:lnTo>
                  <a:lnTo>
                    <a:pt x="369" y="324"/>
                  </a:lnTo>
                  <a:lnTo>
                    <a:pt x="349" y="356"/>
                  </a:lnTo>
                  <a:lnTo>
                    <a:pt x="349" y="356"/>
                  </a:lnTo>
                  <a:lnTo>
                    <a:pt x="327" y="389"/>
                  </a:lnTo>
                  <a:lnTo>
                    <a:pt x="318" y="405"/>
                  </a:lnTo>
                  <a:lnTo>
                    <a:pt x="308" y="421"/>
                  </a:lnTo>
                  <a:lnTo>
                    <a:pt x="300" y="437"/>
                  </a:lnTo>
                  <a:lnTo>
                    <a:pt x="295" y="453"/>
                  </a:lnTo>
                  <a:lnTo>
                    <a:pt x="291" y="468"/>
                  </a:lnTo>
                  <a:lnTo>
                    <a:pt x="289" y="482"/>
                  </a:lnTo>
                  <a:lnTo>
                    <a:pt x="289" y="523"/>
                  </a:lnTo>
                  <a:lnTo>
                    <a:pt x="289" y="523"/>
                  </a:lnTo>
                  <a:lnTo>
                    <a:pt x="288" y="530"/>
                  </a:lnTo>
                  <a:lnTo>
                    <a:pt x="284" y="534"/>
                  </a:lnTo>
                  <a:lnTo>
                    <a:pt x="280" y="538"/>
                  </a:lnTo>
                  <a:lnTo>
                    <a:pt x="273" y="539"/>
                  </a:lnTo>
                  <a:lnTo>
                    <a:pt x="273" y="539"/>
                  </a:lnTo>
                  <a:close/>
                  <a:moveTo>
                    <a:pt x="204" y="11"/>
                  </a:moveTo>
                  <a:lnTo>
                    <a:pt x="204" y="11"/>
                  </a:lnTo>
                  <a:lnTo>
                    <a:pt x="184" y="12"/>
                  </a:lnTo>
                  <a:lnTo>
                    <a:pt x="166" y="14"/>
                  </a:lnTo>
                  <a:lnTo>
                    <a:pt x="147" y="19"/>
                  </a:lnTo>
                  <a:lnTo>
                    <a:pt x="129" y="26"/>
                  </a:lnTo>
                  <a:lnTo>
                    <a:pt x="111" y="34"/>
                  </a:lnTo>
                  <a:lnTo>
                    <a:pt x="97" y="44"/>
                  </a:lnTo>
                  <a:lnTo>
                    <a:pt x="82" y="55"/>
                  </a:lnTo>
                  <a:lnTo>
                    <a:pt x="68" y="67"/>
                  </a:lnTo>
                  <a:lnTo>
                    <a:pt x="55" y="81"/>
                  </a:lnTo>
                  <a:lnTo>
                    <a:pt x="44" y="96"/>
                  </a:lnTo>
                  <a:lnTo>
                    <a:pt x="34" y="112"/>
                  </a:lnTo>
                  <a:lnTo>
                    <a:pt x="26" y="129"/>
                  </a:lnTo>
                  <a:lnTo>
                    <a:pt x="19" y="147"/>
                  </a:lnTo>
                  <a:lnTo>
                    <a:pt x="15" y="165"/>
                  </a:lnTo>
                  <a:lnTo>
                    <a:pt x="11" y="185"/>
                  </a:lnTo>
                  <a:lnTo>
                    <a:pt x="11" y="205"/>
                  </a:lnTo>
                  <a:lnTo>
                    <a:pt x="11" y="205"/>
                  </a:lnTo>
                  <a:lnTo>
                    <a:pt x="12" y="225"/>
                  </a:lnTo>
                  <a:lnTo>
                    <a:pt x="16" y="246"/>
                  </a:lnTo>
                  <a:lnTo>
                    <a:pt x="22" y="266"/>
                  </a:lnTo>
                  <a:lnTo>
                    <a:pt x="29" y="285"/>
                  </a:lnTo>
                  <a:lnTo>
                    <a:pt x="29" y="285"/>
                  </a:lnTo>
                  <a:lnTo>
                    <a:pt x="30" y="288"/>
                  </a:lnTo>
                  <a:lnTo>
                    <a:pt x="30" y="289"/>
                  </a:lnTo>
                  <a:lnTo>
                    <a:pt x="30" y="289"/>
                  </a:lnTo>
                  <a:lnTo>
                    <a:pt x="39" y="304"/>
                  </a:lnTo>
                  <a:lnTo>
                    <a:pt x="48" y="318"/>
                  </a:lnTo>
                  <a:lnTo>
                    <a:pt x="48" y="319"/>
                  </a:lnTo>
                  <a:lnTo>
                    <a:pt x="48" y="319"/>
                  </a:lnTo>
                  <a:lnTo>
                    <a:pt x="69" y="349"/>
                  </a:lnTo>
                  <a:lnTo>
                    <a:pt x="69" y="349"/>
                  </a:lnTo>
                  <a:lnTo>
                    <a:pt x="92" y="384"/>
                  </a:lnTo>
                  <a:lnTo>
                    <a:pt x="102" y="402"/>
                  </a:lnTo>
                  <a:lnTo>
                    <a:pt x="111" y="419"/>
                  </a:lnTo>
                  <a:lnTo>
                    <a:pt x="120" y="435"/>
                  </a:lnTo>
                  <a:lnTo>
                    <a:pt x="125" y="451"/>
                  </a:lnTo>
                  <a:lnTo>
                    <a:pt x="129" y="467"/>
                  </a:lnTo>
                  <a:lnTo>
                    <a:pt x="130" y="482"/>
                  </a:lnTo>
                  <a:lnTo>
                    <a:pt x="130" y="523"/>
                  </a:lnTo>
                  <a:lnTo>
                    <a:pt x="130" y="523"/>
                  </a:lnTo>
                  <a:lnTo>
                    <a:pt x="131" y="525"/>
                  </a:lnTo>
                  <a:lnTo>
                    <a:pt x="132" y="526"/>
                  </a:lnTo>
                  <a:lnTo>
                    <a:pt x="133" y="527"/>
                  </a:lnTo>
                  <a:lnTo>
                    <a:pt x="136" y="527"/>
                  </a:lnTo>
                  <a:lnTo>
                    <a:pt x="273" y="527"/>
                  </a:lnTo>
                  <a:lnTo>
                    <a:pt x="273" y="527"/>
                  </a:lnTo>
                  <a:lnTo>
                    <a:pt x="275" y="527"/>
                  </a:lnTo>
                  <a:lnTo>
                    <a:pt x="276" y="526"/>
                  </a:lnTo>
                  <a:lnTo>
                    <a:pt x="277" y="525"/>
                  </a:lnTo>
                  <a:lnTo>
                    <a:pt x="277" y="523"/>
                  </a:lnTo>
                  <a:lnTo>
                    <a:pt x="277" y="482"/>
                  </a:lnTo>
                  <a:lnTo>
                    <a:pt x="277" y="482"/>
                  </a:lnTo>
                  <a:lnTo>
                    <a:pt x="280" y="467"/>
                  </a:lnTo>
                  <a:lnTo>
                    <a:pt x="283" y="451"/>
                  </a:lnTo>
                  <a:lnTo>
                    <a:pt x="289" y="435"/>
                  </a:lnTo>
                  <a:lnTo>
                    <a:pt x="297" y="419"/>
                  </a:lnTo>
                  <a:lnTo>
                    <a:pt x="306" y="402"/>
                  </a:lnTo>
                  <a:lnTo>
                    <a:pt x="316" y="384"/>
                  </a:lnTo>
                  <a:lnTo>
                    <a:pt x="340" y="350"/>
                  </a:lnTo>
                  <a:lnTo>
                    <a:pt x="340" y="350"/>
                  </a:lnTo>
                  <a:lnTo>
                    <a:pt x="359" y="319"/>
                  </a:lnTo>
                  <a:lnTo>
                    <a:pt x="360" y="318"/>
                  </a:lnTo>
                  <a:lnTo>
                    <a:pt x="360" y="318"/>
                  </a:lnTo>
                  <a:lnTo>
                    <a:pt x="369" y="304"/>
                  </a:lnTo>
                  <a:lnTo>
                    <a:pt x="378" y="289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9" y="286"/>
                  </a:lnTo>
                  <a:lnTo>
                    <a:pt x="379" y="286"/>
                  </a:lnTo>
                  <a:lnTo>
                    <a:pt x="387" y="266"/>
                  </a:lnTo>
                  <a:lnTo>
                    <a:pt x="392" y="246"/>
                  </a:lnTo>
                  <a:lnTo>
                    <a:pt x="396" y="225"/>
                  </a:lnTo>
                  <a:lnTo>
                    <a:pt x="397" y="205"/>
                  </a:lnTo>
                  <a:lnTo>
                    <a:pt x="397" y="205"/>
                  </a:lnTo>
                  <a:lnTo>
                    <a:pt x="396" y="185"/>
                  </a:lnTo>
                  <a:lnTo>
                    <a:pt x="394" y="165"/>
                  </a:lnTo>
                  <a:lnTo>
                    <a:pt x="389" y="147"/>
                  </a:lnTo>
                  <a:lnTo>
                    <a:pt x="382" y="129"/>
                  </a:lnTo>
                  <a:lnTo>
                    <a:pt x="374" y="112"/>
                  </a:lnTo>
                  <a:lnTo>
                    <a:pt x="364" y="96"/>
                  </a:lnTo>
                  <a:lnTo>
                    <a:pt x="353" y="81"/>
                  </a:lnTo>
                  <a:lnTo>
                    <a:pt x="341" y="67"/>
                  </a:lnTo>
                  <a:lnTo>
                    <a:pt x="327" y="55"/>
                  </a:lnTo>
                  <a:lnTo>
                    <a:pt x="312" y="44"/>
                  </a:lnTo>
                  <a:lnTo>
                    <a:pt x="296" y="34"/>
                  </a:lnTo>
                  <a:lnTo>
                    <a:pt x="280" y="26"/>
                  </a:lnTo>
                  <a:lnTo>
                    <a:pt x="261" y="19"/>
                  </a:lnTo>
                  <a:lnTo>
                    <a:pt x="243" y="14"/>
                  </a:lnTo>
                  <a:lnTo>
                    <a:pt x="223" y="12"/>
                  </a:lnTo>
                  <a:lnTo>
                    <a:pt x="204" y="11"/>
                  </a:lnTo>
                  <a:lnTo>
                    <a:pt x="20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54">
              <a:extLst>
                <a:ext uri="{FF2B5EF4-FFF2-40B4-BE49-F238E27FC236}">
                  <a16:creationId xmlns:a16="http://schemas.microsoft.com/office/drawing/2014/main" id="{8C7701A4-DA55-4D75-82FC-0131A0ECB9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6556" y="3541755"/>
              <a:ext cx="134938" cy="28575"/>
            </a:xfrm>
            <a:custGeom>
              <a:avLst/>
              <a:gdLst>
                <a:gd name="T0" fmla="*/ 158 w 171"/>
                <a:gd name="T1" fmla="*/ 36 h 36"/>
                <a:gd name="T2" fmla="*/ 14 w 171"/>
                <a:gd name="T3" fmla="*/ 36 h 36"/>
                <a:gd name="T4" fmla="*/ 14 w 171"/>
                <a:gd name="T5" fmla="*/ 36 h 36"/>
                <a:gd name="T6" fmla="*/ 10 w 171"/>
                <a:gd name="T7" fmla="*/ 35 h 36"/>
                <a:gd name="T8" fmla="*/ 5 w 171"/>
                <a:gd name="T9" fmla="*/ 33 h 36"/>
                <a:gd name="T10" fmla="*/ 2 w 171"/>
                <a:gd name="T11" fmla="*/ 28 h 36"/>
                <a:gd name="T12" fmla="*/ 0 w 171"/>
                <a:gd name="T13" fmla="*/ 23 h 36"/>
                <a:gd name="T14" fmla="*/ 0 w 171"/>
                <a:gd name="T15" fmla="*/ 14 h 36"/>
                <a:gd name="T16" fmla="*/ 0 w 171"/>
                <a:gd name="T17" fmla="*/ 14 h 36"/>
                <a:gd name="T18" fmla="*/ 2 w 171"/>
                <a:gd name="T19" fmla="*/ 8 h 36"/>
                <a:gd name="T20" fmla="*/ 5 w 171"/>
                <a:gd name="T21" fmla="*/ 4 h 36"/>
                <a:gd name="T22" fmla="*/ 10 w 171"/>
                <a:gd name="T23" fmla="*/ 1 h 36"/>
                <a:gd name="T24" fmla="*/ 14 w 171"/>
                <a:gd name="T25" fmla="*/ 0 h 36"/>
                <a:gd name="T26" fmla="*/ 158 w 171"/>
                <a:gd name="T27" fmla="*/ 0 h 36"/>
                <a:gd name="T28" fmla="*/ 158 w 171"/>
                <a:gd name="T29" fmla="*/ 0 h 36"/>
                <a:gd name="T30" fmla="*/ 163 w 171"/>
                <a:gd name="T31" fmla="*/ 1 h 36"/>
                <a:gd name="T32" fmla="*/ 167 w 171"/>
                <a:gd name="T33" fmla="*/ 4 h 36"/>
                <a:gd name="T34" fmla="*/ 170 w 171"/>
                <a:gd name="T35" fmla="*/ 8 h 36"/>
                <a:gd name="T36" fmla="*/ 171 w 171"/>
                <a:gd name="T37" fmla="*/ 14 h 36"/>
                <a:gd name="T38" fmla="*/ 171 w 171"/>
                <a:gd name="T39" fmla="*/ 23 h 36"/>
                <a:gd name="T40" fmla="*/ 171 w 171"/>
                <a:gd name="T41" fmla="*/ 23 h 36"/>
                <a:gd name="T42" fmla="*/ 170 w 171"/>
                <a:gd name="T43" fmla="*/ 28 h 36"/>
                <a:gd name="T44" fmla="*/ 167 w 171"/>
                <a:gd name="T45" fmla="*/ 33 h 36"/>
                <a:gd name="T46" fmla="*/ 163 w 171"/>
                <a:gd name="T47" fmla="*/ 35 h 36"/>
                <a:gd name="T48" fmla="*/ 158 w 171"/>
                <a:gd name="T49" fmla="*/ 36 h 36"/>
                <a:gd name="T50" fmla="*/ 158 w 171"/>
                <a:gd name="T51" fmla="*/ 36 h 36"/>
                <a:gd name="T52" fmla="*/ 14 w 171"/>
                <a:gd name="T53" fmla="*/ 12 h 36"/>
                <a:gd name="T54" fmla="*/ 14 w 171"/>
                <a:gd name="T55" fmla="*/ 12 h 36"/>
                <a:gd name="T56" fmla="*/ 13 w 171"/>
                <a:gd name="T57" fmla="*/ 12 h 36"/>
                <a:gd name="T58" fmla="*/ 12 w 171"/>
                <a:gd name="T59" fmla="*/ 14 h 36"/>
                <a:gd name="T60" fmla="*/ 12 w 171"/>
                <a:gd name="T61" fmla="*/ 23 h 36"/>
                <a:gd name="T62" fmla="*/ 12 w 171"/>
                <a:gd name="T63" fmla="*/ 23 h 36"/>
                <a:gd name="T64" fmla="*/ 13 w 171"/>
                <a:gd name="T65" fmla="*/ 25 h 36"/>
                <a:gd name="T66" fmla="*/ 14 w 171"/>
                <a:gd name="T67" fmla="*/ 25 h 36"/>
                <a:gd name="T68" fmla="*/ 158 w 171"/>
                <a:gd name="T69" fmla="*/ 25 h 36"/>
                <a:gd name="T70" fmla="*/ 158 w 171"/>
                <a:gd name="T71" fmla="*/ 25 h 36"/>
                <a:gd name="T72" fmla="*/ 159 w 171"/>
                <a:gd name="T73" fmla="*/ 25 h 36"/>
                <a:gd name="T74" fmla="*/ 159 w 171"/>
                <a:gd name="T75" fmla="*/ 23 h 36"/>
                <a:gd name="T76" fmla="*/ 159 w 171"/>
                <a:gd name="T77" fmla="*/ 14 h 36"/>
                <a:gd name="T78" fmla="*/ 159 w 171"/>
                <a:gd name="T79" fmla="*/ 14 h 36"/>
                <a:gd name="T80" fmla="*/ 159 w 171"/>
                <a:gd name="T81" fmla="*/ 12 h 36"/>
                <a:gd name="T82" fmla="*/ 158 w 171"/>
                <a:gd name="T83" fmla="*/ 12 h 36"/>
                <a:gd name="T84" fmla="*/ 14 w 171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36">
                  <a:moveTo>
                    <a:pt x="158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10" y="35"/>
                  </a:lnTo>
                  <a:lnTo>
                    <a:pt x="5" y="33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63" y="1"/>
                  </a:lnTo>
                  <a:lnTo>
                    <a:pt x="167" y="4"/>
                  </a:lnTo>
                  <a:lnTo>
                    <a:pt x="170" y="8"/>
                  </a:lnTo>
                  <a:lnTo>
                    <a:pt x="171" y="14"/>
                  </a:lnTo>
                  <a:lnTo>
                    <a:pt x="171" y="23"/>
                  </a:lnTo>
                  <a:lnTo>
                    <a:pt x="171" y="23"/>
                  </a:lnTo>
                  <a:lnTo>
                    <a:pt x="170" y="28"/>
                  </a:lnTo>
                  <a:lnTo>
                    <a:pt x="167" y="33"/>
                  </a:lnTo>
                  <a:lnTo>
                    <a:pt x="163" y="35"/>
                  </a:lnTo>
                  <a:lnTo>
                    <a:pt x="158" y="36"/>
                  </a:lnTo>
                  <a:lnTo>
                    <a:pt x="158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3" y="12"/>
                  </a:lnTo>
                  <a:lnTo>
                    <a:pt x="12" y="14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3" y="25"/>
                  </a:lnTo>
                  <a:lnTo>
                    <a:pt x="14" y="25"/>
                  </a:lnTo>
                  <a:lnTo>
                    <a:pt x="158" y="25"/>
                  </a:lnTo>
                  <a:lnTo>
                    <a:pt x="158" y="25"/>
                  </a:lnTo>
                  <a:lnTo>
                    <a:pt x="159" y="25"/>
                  </a:lnTo>
                  <a:lnTo>
                    <a:pt x="159" y="23"/>
                  </a:lnTo>
                  <a:lnTo>
                    <a:pt x="159" y="14"/>
                  </a:lnTo>
                  <a:lnTo>
                    <a:pt x="159" y="14"/>
                  </a:lnTo>
                  <a:lnTo>
                    <a:pt x="159" y="12"/>
                  </a:lnTo>
                  <a:lnTo>
                    <a:pt x="158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55">
              <a:extLst>
                <a:ext uri="{FF2B5EF4-FFF2-40B4-BE49-F238E27FC236}">
                  <a16:creationId xmlns:a16="http://schemas.microsoft.com/office/drawing/2014/main" id="{3871790A-CC20-4F4B-B2E8-76C084DFCCF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56" y="3579856"/>
              <a:ext cx="107950" cy="28575"/>
            </a:xfrm>
            <a:custGeom>
              <a:avLst/>
              <a:gdLst>
                <a:gd name="T0" fmla="*/ 123 w 136"/>
                <a:gd name="T1" fmla="*/ 35 h 35"/>
                <a:gd name="T2" fmla="*/ 13 w 136"/>
                <a:gd name="T3" fmla="*/ 35 h 35"/>
                <a:gd name="T4" fmla="*/ 13 w 136"/>
                <a:gd name="T5" fmla="*/ 35 h 35"/>
                <a:gd name="T6" fmla="*/ 8 w 136"/>
                <a:gd name="T7" fmla="*/ 34 h 35"/>
                <a:gd name="T8" fmla="*/ 4 w 136"/>
                <a:gd name="T9" fmla="*/ 32 h 35"/>
                <a:gd name="T10" fmla="*/ 1 w 136"/>
                <a:gd name="T11" fmla="*/ 27 h 35"/>
                <a:gd name="T12" fmla="*/ 0 w 136"/>
                <a:gd name="T13" fmla="*/ 23 h 35"/>
                <a:gd name="T14" fmla="*/ 0 w 136"/>
                <a:gd name="T15" fmla="*/ 14 h 35"/>
                <a:gd name="T16" fmla="*/ 0 w 136"/>
                <a:gd name="T17" fmla="*/ 14 h 35"/>
                <a:gd name="T18" fmla="*/ 1 w 136"/>
                <a:gd name="T19" fmla="*/ 8 h 35"/>
                <a:gd name="T20" fmla="*/ 4 w 136"/>
                <a:gd name="T21" fmla="*/ 3 h 35"/>
                <a:gd name="T22" fmla="*/ 8 w 136"/>
                <a:gd name="T23" fmla="*/ 1 h 35"/>
                <a:gd name="T24" fmla="*/ 13 w 136"/>
                <a:gd name="T25" fmla="*/ 0 h 35"/>
                <a:gd name="T26" fmla="*/ 123 w 136"/>
                <a:gd name="T27" fmla="*/ 0 h 35"/>
                <a:gd name="T28" fmla="*/ 123 w 136"/>
                <a:gd name="T29" fmla="*/ 0 h 35"/>
                <a:gd name="T30" fmla="*/ 128 w 136"/>
                <a:gd name="T31" fmla="*/ 1 h 35"/>
                <a:gd name="T32" fmla="*/ 132 w 136"/>
                <a:gd name="T33" fmla="*/ 3 h 35"/>
                <a:gd name="T34" fmla="*/ 136 w 136"/>
                <a:gd name="T35" fmla="*/ 8 h 35"/>
                <a:gd name="T36" fmla="*/ 136 w 136"/>
                <a:gd name="T37" fmla="*/ 14 h 35"/>
                <a:gd name="T38" fmla="*/ 136 w 136"/>
                <a:gd name="T39" fmla="*/ 23 h 35"/>
                <a:gd name="T40" fmla="*/ 136 w 136"/>
                <a:gd name="T41" fmla="*/ 23 h 35"/>
                <a:gd name="T42" fmla="*/ 136 w 136"/>
                <a:gd name="T43" fmla="*/ 27 h 35"/>
                <a:gd name="T44" fmla="*/ 132 w 136"/>
                <a:gd name="T45" fmla="*/ 32 h 35"/>
                <a:gd name="T46" fmla="*/ 128 w 136"/>
                <a:gd name="T47" fmla="*/ 34 h 35"/>
                <a:gd name="T48" fmla="*/ 123 w 136"/>
                <a:gd name="T49" fmla="*/ 35 h 35"/>
                <a:gd name="T50" fmla="*/ 123 w 136"/>
                <a:gd name="T51" fmla="*/ 35 h 35"/>
                <a:gd name="T52" fmla="*/ 13 w 136"/>
                <a:gd name="T53" fmla="*/ 11 h 35"/>
                <a:gd name="T54" fmla="*/ 13 w 136"/>
                <a:gd name="T55" fmla="*/ 11 h 35"/>
                <a:gd name="T56" fmla="*/ 12 w 136"/>
                <a:gd name="T57" fmla="*/ 11 h 35"/>
                <a:gd name="T58" fmla="*/ 11 w 136"/>
                <a:gd name="T59" fmla="*/ 14 h 35"/>
                <a:gd name="T60" fmla="*/ 11 w 136"/>
                <a:gd name="T61" fmla="*/ 23 h 35"/>
                <a:gd name="T62" fmla="*/ 11 w 136"/>
                <a:gd name="T63" fmla="*/ 23 h 35"/>
                <a:gd name="T64" fmla="*/ 12 w 136"/>
                <a:gd name="T65" fmla="*/ 24 h 35"/>
                <a:gd name="T66" fmla="*/ 13 w 136"/>
                <a:gd name="T67" fmla="*/ 24 h 35"/>
                <a:gd name="T68" fmla="*/ 123 w 136"/>
                <a:gd name="T69" fmla="*/ 24 h 35"/>
                <a:gd name="T70" fmla="*/ 123 w 136"/>
                <a:gd name="T71" fmla="*/ 24 h 35"/>
                <a:gd name="T72" fmla="*/ 124 w 136"/>
                <a:gd name="T73" fmla="*/ 24 h 35"/>
                <a:gd name="T74" fmla="*/ 125 w 136"/>
                <a:gd name="T75" fmla="*/ 23 h 35"/>
                <a:gd name="T76" fmla="*/ 125 w 136"/>
                <a:gd name="T77" fmla="*/ 14 h 35"/>
                <a:gd name="T78" fmla="*/ 125 w 136"/>
                <a:gd name="T79" fmla="*/ 14 h 35"/>
                <a:gd name="T80" fmla="*/ 124 w 136"/>
                <a:gd name="T81" fmla="*/ 11 h 35"/>
                <a:gd name="T82" fmla="*/ 123 w 136"/>
                <a:gd name="T83" fmla="*/ 11 h 35"/>
                <a:gd name="T84" fmla="*/ 13 w 136"/>
                <a:gd name="T85" fmla="*/ 1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35">
                  <a:moveTo>
                    <a:pt x="123" y="35"/>
                  </a:moveTo>
                  <a:lnTo>
                    <a:pt x="13" y="35"/>
                  </a:lnTo>
                  <a:lnTo>
                    <a:pt x="13" y="35"/>
                  </a:lnTo>
                  <a:lnTo>
                    <a:pt x="8" y="34"/>
                  </a:lnTo>
                  <a:lnTo>
                    <a:pt x="4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4" y="3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128" y="1"/>
                  </a:lnTo>
                  <a:lnTo>
                    <a:pt x="132" y="3"/>
                  </a:lnTo>
                  <a:lnTo>
                    <a:pt x="136" y="8"/>
                  </a:lnTo>
                  <a:lnTo>
                    <a:pt x="136" y="14"/>
                  </a:lnTo>
                  <a:lnTo>
                    <a:pt x="136" y="23"/>
                  </a:lnTo>
                  <a:lnTo>
                    <a:pt x="136" y="23"/>
                  </a:lnTo>
                  <a:lnTo>
                    <a:pt x="136" y="27"/>
                  </a:lnTo>
                  <a:lnTo>
                    <a:pt x="132" y="32"/>
                  </a:lnTo>
                  <a:lnTo>
                    <a:pt x="128" y="34"/>
                  </a:lnTo>
                  <a:lnTo>
                    <a:pt x="123" y="35"/>
                  </a:lnTo>
                  <a:lnTo>
                    <a:pt x="123" y="35"/>
                  </a:lnTo>
                  <a:close/>
                  <a:moveTo>
                    <a:pt x="13" y="11"/>
                  </a:moveTo>
                  <a:lnTo>
                    <a:pt x="13" y="11"/>
                  </a:lnTo>
                  <a:lnTo>
                    <a:pt x="12" y="11"/>
                  </a:lnTo>
                  <a:lnTo>
                    <a:pt x="11" y="14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23" y="24"/>
                  </a:lnTo>
                  <a:lnTo>
                    <a:pt x="123" y="24"/>
                  </a:lnTo>
                  <a:lnTo>
                    <a:pt x="124" y="24"/>
                  </a:lnTo>
                  <a:lnTo>
                    <a:pt x="125" y="23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124" y="11"/>
                  </a:lnTo>
                  <a:lnTo>
                    <a:pt x="123" y="11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56">
              <a:extLst>
                <a:ext uri="{FF2B5EF4-FFF2-40B4-BE49-F238E27FC236}">
                  <a16:creationId xmlns:a16="http://schemas.microsoft.com/office/drawing/2014/main" id="{CB4DC264-E8E6-41C6-9E9C-E8ABAD46B6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43543" y="3617956"/>
              <a:ext cx="80963" cy="28575"/>
            </a:xfrm>
            <a:custGeom>
              <a:avLst/>
              <a:gdLst>
                <a:gd name="T0" fmla="*/ 89 w 102"/>
                <a:gd name="T1" fmla="*/ 36 h 36"/>
                <a:gd name="T2" fmla="*/ 14 w 102"/>
                <a:gd name="T3" fmla="*/ 36 h 36"/>
                <a:gd name="T4" fmla="*/ 14 w 102"/>
                <a:gd name="T5" fmla="*/ 36 h 36"/>
                <a:gd name="T6" fmla="*/ 8 w 102"/>
                <a:gd name="T7" fmla="*/ 35 h 36"/>
                <a:gd name="T8" fmla="*/ 3 w 102"/>
                <a:gd name="T9" fmla="*/ 32 h 36"/>
                <a:gd name="T10" fmla="*/ 1 w 102"/>
                <a:gd name="T11" fmla="*/ 28 h 36"/>
                <a:gd name="T12" fmla="*/ 0 w 102"/>
                <a:gd name="T13" fmla="*/ 22 h 36"/>
                <a:gd name="T14" fmla="*/ 0 w 102"/>
                <a:gd name="T15" fmla="*/ 14 h 36"/>
                <a:gd name="T16" fmla="*/ 0 w 102"/>
                <a:gd name="T17" fmla="*/ 14 h 36"/>
                <a:gd name="T18" fmla="*/ 1 w 102"/>
                <a:gd name="T19" fmla="*/ 8 h 36"/>
                <a:gd name="T20" fmla="*/ 3 w 102"/>
                <a:gd name="T21" fmla="*/ 4 h 36"/>
                <a:gd name="T22" fmla="*/ 8 w 102"/>
                <a:gd name="T23" fmla="*/ 1 h 36"/>
                <a:gd name="T24" fmla="*/ 14 w 102"/>
                <a:gd name="T25" fmla="*/ 0 h 36"/>
                <a:gd name="T26" fmla="*/ 89 w 102"/>
                <a:gd name="T27" fmla="*/ 0 h 36"/>
                <a:gd name="T28" fmla="*/ 89 w 102"/>
                <a:gd name="T29" fmla="*/ 0 h 36"/>
                <a:gd name="T30" fmla="*/ 93 w 102"/>
                <a:gd name="T31" fmla="*/ 1 h 36"/>
                <a:gd name="T32" fmla="*/ 98 w 102"/>
                <a:gd name="T33" fmla="*/ 4 h 36"/>
                <a:gd name="T34" fmla="*/ 101 w 102"/>
                <a:gd name="T35" fmla="*/ 8 h 36"/>
                <a:gd name="T36" fmla="*/ 102 w 102"/>
                <a:gd name="T37" fmla="*/ 14 h 36"/>
                <a:gd name="T38" fmla="*/ 102 w 102"/>
                <a:gd name="T39" fmla="*/ 22 h 36"/>
                <a:gd name="T40" fmla="*/ 102 w 102"/>
                <a:gd name="T41" fmla="*/ 22 h 36"/>
                <a:gd name="T42" fmla="*/ 101 w 102"/>
                <a:gd name="T43" fmla="*/ 28 h 36"/>
                <a:gd name="T44" fmla="*/ 98 w 102"/>
                <a:gd name="T45" fmla="*/ 32 h 36"/>
                <a:gd name="T46" fmla="*/ 93 w 102"/>
                <a:gd name="T47" fmla="*/ 35 h 36"/>
                <a:gd name="T48" fmla="*/ 89 w 102"/>
                <a:gd name="T49" fmla="*/ 36 h 36"/>
                <a:gd name="T50" fmla="*/ 89 w 102"/>
                <a:gd name="T51" fmla="*/ 36 h 36"/>
                <a:gd name="T52" fmla="*/ 14 w 102"/>
                <a:gd name="T53" fmla="*/ 12 h 36"/>
                <a:gd name="T54" fmla="*/ 14 w 102"/>
                <a:gd name="T55" fmla="*/ 12 h 36"/>
                <a:gd name="T56" fmla="*/ 11 w 102"/>
                <a:gd name="T57" fmla="*/ 12 h 36"/>
                <a:gd name="T58" fmla="*/ 11 w 102"/>
                <a:gd name="T59" fmla="*/ 14 h 36"/>
                <a:gd name="T60" fmla="*/ 11 w 102"/>
                <a:gd name="T61" fmla="*/ 22 h 36"/>
                <a:gd name="T62" fmla="*/ 11 w 102"/>
                <a:gd name="T63" fmla="*/ 22 h 36"/>
                <a:gd name="T64" fmla="*/ 11 w 102"/>
                <a:gd name="T65" fmla="*/ 24 h 36"/>
                <a:gd name="T66" fmla="*/ 14 w 102"/>
                <a:gd name="T67" fmla="*/ 24 h 36"/>
                <a:gd name="T68" fmla="*/ 89 w 102"/>
                <a:gd name="T69" fmla="*/ 24 h 36"/>
                <a:gd name="T70" fmla="*/ 89 w 102"/>
                <a:gd name="T71" fmla="*/ 24 h 36"/>
                <a:gd name="T72" fmla="*/ 90 w 102"/>
                <a:gd name="T73" fmla="*/ 24 h 36"/>
                <a:gd name="T74" fmla="*/ 91 w 102"/>
                <a:gd name="T75" fmla="*/ 22 h 36"/>
                <a:gd name="T76" fmla="*/ 91 w 102"/>
                <a:gd name="T77" fmla="*/ 14 h 36"/>
                <a:gd name="T78" fmla="*/ 91 w 102"/>
                <a:gd name="T79" fmla="*/ 14 h 36"/>
                <a:gd name="T80" fmla="*/ 90 w 102"/>
                <a:gd name="T81" fmla="*/ 12 h 36"/>
                <a:gd name="T82" fmla="*/ 89 w 102"/>
                <a:gd name="T83" fmla="*/ 12 h 36"/>
                <a:gd name="T84" fmla="*/ 14 w 102"/>
                <a:gd name="T85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" h="36">
                  <a:moveTo>
                    <a:pt x="89" y="36"/>
                  </a:moveTo>
                  <a:lnTo>
                    <a:pt x="14" y="36"/>
                  </a:lnTo>
                  <a:lnTo>
                    <a:pt x="14" y="36"/>
                  </a:lnTo>
                  <a:lnTo>
                    <a:pt x="8" y="35"/>
                  </a:lnTo>
                  <a:lnTo>
                    <a:pt x="3" y="32"/>
                  </a:lnTo>
                  <a:lnTo>
                    <a:pt x="1" y="28"/>
                  </a:lnTo>
                  <a:lnTo>
                    <a:pt x="0" y="2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4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93" y="1"/>
                  </a:lnTo>
                  <a:lnTo>
                    <a:pt x="98" y="4"/>
                  </a:lnTo>
                  <a:lnTo>
                    <a:pt x="101" y="8"/>
                  </a:lnTo>
                  <a:lnTo>
                    <a:pt x="102" y="14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1" y="28"/>
                  </a:lnTo>
                  <a:lnTo>
                    <a:pt x="98" y="32"/>
                  </a:lnTo>
                  <a:lnTo>
                    <a:pt x="93" y="35"/>
                  </a:lnTo>
                  <a:lnTo>
                    <a:pt x="89" y="36"/>
                  </a:lnTo>
                  <a:lnTo>
                    <a:pt x="89" y="36"/>
                  </a:lnTo>
                  <a:close/>
                  <a:moveTo>
                    <a:pt x="14" y="12"/>
                  </a:moveTo>
                  <a:lnTo>
                    <a:pt x="14" y="12"/>
                  </a:lnTo>
                  <a:lnTo>
                    <a:pt x="11" y="12"/>
                  </a:lnTo>
                  <a:lnTo>
                    <a:pt x="11" y="14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4"/>
                  </a:lnTo>
                  <a:lnTo>
                    <a:pt x="14" y="24"/>
                  </a:lnTo>
                  <a:lnTo>
                    <a:pt x="89" y="24"/>
                  </a:lnTo>
                  <a:lnTo>
                    <a:pt x="89" y="24"/>
                  </a:lnTo>
                  <a:lnTo>
                    <a:pt x="90" y="24"/>
                  </a:lnTo>
                  <a:lnTo>
                    <a:pt x="91" y="22"/>
                  </a:lnTo>
                  <a:lnTo>
                    <a:pt x="91" y="14"/>
                  </a:lnTo>
                  <a:lnTo>
                    <a:pt x="91" y="14"/>
                  </a:lnTo>
                  <a:lnTo>
                    <a:pt x="90" y="12"/>
                  </a:lnTo>
                  <a:lnTo>
                    <a:pt x="89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57">
              <a:extLst>
                <a:ext uri="{FF2B5EF4-FFF2-40B4-BE49-F238E27FC236}">
                  <a16:creationId xmlns:a16="http://schemas.microsoft.com/office/drawing/2014/main" id="{090A6583-7376-40DC-967C-76C02AA3F1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0993" y="3143288"/>
              <a:ext cx="100013" cy="133352"/>
            </a:xfrm>
            <a:custGeom>
              <a:avLst/>
              <a:gdLst>
                <a:gd name="T0" fmla="*/ 6 w 126"/>
                <a:gd name="T1" fmla="*/ 167 h 167"/>
                <a:gd name="T2" fmla="*/ 6 w 126"/>
                <a:gd name="T3" fmla="*/ 167 h 167"/>
                <a:gd name="T4" fmla="*/ 4 w 126"/>
                <a:gd name="T5" fmla="*/ 166 h 167"/>
                <a:gd name="T6" fmla="*/ 3 w 126"/>
                <a:gd name="T7" fmla="*/ 165 h 167"/>
                <a:gd name="T8" fmla="*/ 1 w 126"/>
                <a:gd name="T9" fmla="*/ 164 h 167"/>
                <a:gd name="T10" fmla="*/ 0 w 126"/>
                <a:gd name="T11" fmla="*/ 161 h 167"/>
                <a:gd name="T12" fmla="*/ 0 w 126"/>
                <a:gd name="T13" fmla="*/ 161 h 167"/>
                <a:gd name="T14" fmla="*/ 1 w 126"/>
                <a:gd name="T15" fmla="*/ 142 h 167"/>
                <a:gd name="T16" fmla="*/ 4 w 126"/>
                <a:gd name="T17" fmla="*/ 125 h 167"/>
                <a:gd name="T18" fmla="*/ 8 w 126"/>
                <a:gd name="T19" fmla="*/ 107 h 167"/>
                <a:gd name="T20" fmla="*/ 14 w 126"/>
                <a:gd name="T21" fmla="*/ 92 h 167"/>
                <a:gd name="T22" fmla="*/ 21 w 126"/>
                <a:gd name="T23" fmla="*/ 77 h 167"/>
                <a:gd name="T24" fmla="*/ 29 w 126"/>
                <a:gd name="T25" fmla="*/ 65 h 167"/>
                <a:gd name="T26" fmla="*/ 38 w 126"/>
                <a:gd name="T27" fmla="*/ 52 h 167"/>
                <a:gd name="T28" fmla="*/ 48 w 126"/>
                <a:gd name="T29" fmla="*/ 42 h 167"/>
                <a:gd name="T30" fmla="*/ 57 w 126"/>
                <a:gd name="T31" fmla="*/ 31 h 167"/>
                <a:gd name="T32" fmla="*/ 67 w 126"/>
                <a:gd name="T33" fmla="*/ 23 h 167"/>
                <a:gd name="T34" fmla="*/ 77 w 126"/>
                <a:gd name="T35" fmla="*/ 16 h 167"/>
                <a:gd name="T36" fmla="*/ 87 w 126"/>
                <a:gd name="T37" fmla="*/ 10 h 167"/>
                <a:gd name="T38" fmla="*/ 97 w 126"/>
                <a:gd name="T39" fmla="*/ 6 h 167"/>
                <a:gd name="T40" fmla="*/ 105 w 126"/>
                <a:gd name="T41" fmla="*/ 2 h 167"/>
                <a:gd name="T42" fmla="*/ 113 w 126"/>
                <a:gd name="T43" fmla="*/ 1 h 167"/>
                <a:gd name="T44" fmla="*/ 121 w 126"/>
                <a:gd name="T45" fmla="*/ 0 h 167"/>
                <a:gd name="T46" fmla="*/ 121 w 126"/>
                <a:gd name="T47" fmla="*/ 0 h 167"/>
                <a:gd name="T48" fmla="*/ 122 w 126"/>
                <a:gd name="T49" fmla="*/ 0 h 167"/>
                <a:gd name="T50" fmla="*/ 125 w 126"/>
                <a:gd name="T51" fmla="*/ 1 h 167"/>
                <a:gd name="T52" fmla="*/ 126 w 126"/>
                <a:gd name="T53" fmla="*/ 4 h 167"/>
                <a:gd name="T54" fmla="*/ 126 w 126"/>
                <a:gd name="T55" fmla="*/ 6 h 167"/>
                <a:gd name="T56" fmla="*/ 126 w 126"/>
                <a:gd name="T57" fmla="*/ 6 h 167"/>
                <a:gd name="T58" fmla="*/ 126 w 126"/>
                <a:gd name="T59" fmla="*/ 8 h 167"/>
                <a:gd name="T60" fmla="*/ 125 w 126"/>
                <a:gd name="T61" fmla="*/ 9 h 167"/>
                <a:gd name="T62" fmla="*/ 122 w 126"/>
                <a:gd name="T63" fmla="*/ 10 h 167"/>
                <a:gd name="T64" fmla="*/ 121 w 126"/>
                <a:gd name="T65" fmla="*/ 12 h 167"/>
                <a:gd name="T66" fmla="*/ 121 w 126"/>
                <a:gd name="T67" fmla="*/ 12 h 167"/>
                <a:gd name="T68" fmla="*/ 114 w 126"/>
                <a:gd name="T69" fmla="*/ 12 h 167"/>
                <a:gd name="T70" fmla="*/ 107 w 126"/>
                <a:gd name="T71" fmla="*/ 14 h 167"/>
                <a:gd name="T72" fmla="*/ 100 w 126"/>
                <a:gd name="T73" fmla="*/ 17 h 167"/>
                <a:gd name="T74" fmla="*/ 92 w 126"/>
                <a:gd name="T75" fmla="*/ 21 h 167"/>
                <a:gd name="T76" fmla="*/ 83 w 126"/>
                <a:gd name="T77" fmla="*/ 27 h 167"/>
                <a:gd name="T78" fmla="*/ 74 w 126"/>
                <a:gd name="T79" fmla="*/ 32 h 167"/>
                <a:gd name="T80" fmla="*/ 65 w 126"/>
                <a:gd name="T81" fmla="*/ 40 h 167"/>
                <a:gd name="T82" fmla="*/ 56 w 126"/>
                <a:gd name="T83" fmla="*/ 50 h 167"/>
                <a:gd name="T84" fmla="*/ 48 w 126"/>
                <a:gd name="T85" fmla="*/ 60 h 167"/>
                <a:gd name="T86" fmla="*/ 39 w 126"/>
                <a:gd name="T87" fmla="*/ 70 h 167"/>
                <a:gd name="T88" fmla="*/ 31 w 126"/>
                <a:gd name="T89" fmla="*/ 83 h 167"/>
                <a:gd name="T90" fmla="*/ 24 w 126"/>
                <a:gd name="T91" fmla="*/ 97 h 167"/>
                <a:gd name="T92" fmla="*/ 20 w 126"/>
                <a:gd name="T93" fmla="*/ 111 h 167"/>
                <a:gd name="T94" fmla="*/ 15 w 126"/>
                <a:gd name="T95" fmla="*/ 127 h 167"/>
                <a:gd name="T96" fmla="*/ 13 w 126"/>
                <a:gd name="T97" fmla="*/ 143 h 167"/>
                <a:gd name="T98" fmla="*/ 12 w 126"/>
                <a:gd name="T99" fmla="*/ 161 h 167"/>
                <a:gd name="T100" fmla="*/ 12 w 126"/>
                <a:gd name="T101" fmla="*/ 161 h 167"/>
                <a:gd name="T102" fmla="*/ 12 w 126"/>
                <a:gd name="T103" fmla="*/ 164 h 167"/>
                <a:gd name="T104" fmla="*/ 11 w 126"/>
                <a:gd name="T105" fmla="*/ 165 h 167"/>
                <a:gd name="T106" fmla="*/ 8 w 126"/>
                <a:gd name="T107" fmla="*/ 166 h 167"/>
                <a:gd name="T108" fmla="*/ 6 w 126"/>
                <a:gd name="T109" fmla="*/ 167 h 167"/>
                <a:gd name="T110" fmla="*/ 6 w 126"/>
                <a:gd name="T11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" h="167">
                  <a:moveTo>
                    <a:pt x="6" y="167"/>
                  </a:moveTo>
                  <a:lnTo>
                    <a:pt x="6" y="167"/>
                  </a:lnTo>
                  <a:lnTo>
                    <a:pt x="4" y="166"/>
                  </a:lnTo>
                  <a:lnTo>
                    <a:pt x="3" y="165"/>
                  </a:lnTo>
                  <a:lnTo>
                    <a:pt x="1" y="164"/>
                  </a:lnTo>
                  <a:lnTo>
                    <a:pt x="0" y="161"/>
                  </a:lnTo>
                  <a:lnTo>
                    <a:pt x="0" y="161"/>
                  </a:lnTo>
                  <a:lnTo>
                    <a:pt x="1" y="142"/>
                  </a:lnTo>
                  <a:lnTo>
                    <a:pt x="4" y="125"/>
                  </a:lnTo>
                  <a:lnTo>
                    <a:pt x="8" y="107"/>
                  </a:lnTo>
                  <a:lnTo>
                    <a:pt x="14" y="92"/>
                  </a:lnTo>
                  <a:lnTo>
                    <a:pt x="21" y="77"/>
                  </a:lnTo>
                  <a:lnTo>
                    <a:pt x="29" y="65"/>
                  </a:lnTo>
                  <a:lnTo>
                    <a:pt x="38" y="52"/>
                  </a:lnTo>
                  <a:lnTo>
                    <a:pt x="48" y="42"/>
                  </a:lnTo>
                  <a:lnTo>
                    <a:pt x="57" y="31"/>
                  </a:lnTo>
                  <a:lnTo>
                    <a:pt x="67" y="23"/>
                  </a:lnTo>
                  <a:lnTo>
                    <a:pt x="77" y="16"/>
                  </a:lnTo>
                  <a:lnTo>
                    <a:pt x="87" y="10"/>
                  </a:lnTo>
                  <a:lnTo>
                    <a:pt x="97" y="6"/>
                  </a:lnTo>
                  <a:lnTo>
                    <a:pt x="105" y="2"/>
                  </a:lnTo>
                  <a:lnTo>
                    <a:pt x="113" y="1"/>
                  </a:lnTo>
                  <a:lnTo>
                    <a:pt x="121" y="0"/>
                  </a:lnTo>
                  <a:lnTo>
                    <a:pt x="121" y="0"/>
                  </a:lnTo>
                  <a:lnTo>
                    <a:pt x="122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6"/>
                  </a:lnTo>
                  <a:lnTo>
                    <a:pt x="126" y="6"/>
                  </a:lnTo>
                  <a:lnTo>
                    <a:pt x="126" y="8"/>
                  </a:lnTo>
                  <a:lnTo>
                    <a:pt x="125" y="9"/>
                  </a:lnTo>
                  <a:lnTo>
                    <a:pt x="122" y="10"/>
                  </a:lnTo>
                  <a:lnTo>
                    <a:pt x="121" y="12"/>
                  </a:lnTo>
                  <a:lnTo>
                    <a:pt x="121" y="12"/>
                  </a:lnTo>
                  <a:lnTo>
                    <a:pt x="114" y="12"/>
                  </a:lnTo>
                  <a:lnTo>
                    <a:pt x="107" y="14"/>
                  </a:lnTo>
                  <a:lnTo>
                    <a:pt x="100" y="17"/>
                  </a:lnTo>
                  <a:lnTo>
                    <a:pt x="92" y="21"/>
                  </a:lnTo>
                  <a:lnTo>
                    <a:pt x="83" y="27"/>
                  </a:lnTo>
                  <a:lnTo>
                    <a:pt x="74" y="32"/>
                  </a:lnTo>
                  <a:lnTo>
                    <a:pt x="65" y="40"/>
                  </a:lnTo>
                  <a:lnTo>
                    <a:pt x="56" y="50"/>
                  </a:lnTo>
                  <a:lnTo>
                    <a:pt x="48" y="60"/>
                  </a:lnTo>
                  <a:lnTo>
                    <a:pt x="39" y="70"/>
                  </a:lnTo>
                  <a:lnTo>
                    <a:pt x="31" y="83"/>
                  </a:lnTo>
                  <a:lnTo>
                    <a:pt x="24" y="97"/>
                  </a:lnTo>
                  <a:lnTo>
                    <a:pt x="20" y="111"/>
                  </a:lnTo>
                  <a:lnTo>
                    <a:pt x="15" y="127"/>
                  </a:lnTo>
                  <a:lnTo>
                    <a:pt x="13" y="143"/>
                  </a:lnTo>
                  <a:lnTo>
                    <a:pt x="12" y="161"/>
                  </a:lnTo>
                  <a:lnTo>
                    <a:pt x="12" y="161"/>
                  </a:lnTo>
                  <a:lnTo>
                    <a:pt x="12" y="164"/>
                  </a:lnTo>
                  <a:lnTo>
                    <a:pt x="11" y="165"/>
                  </a:lnTo>
                  <a:lnTo>
                    <a:pt x="8" y="166"/>
                  </a:lnTo>
                  <a:lnTo>
                    <a:pt x="6" y="167"/>
                  </a:lnTo>
                  <a:lnTo>
                    <a:pt x="6" y="1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96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1642851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7798" y="915566"/>
            <a:ext cx="6829002" cy="85725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7/4/20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857798" y="2057202"/>
            <a:ext cx="6818658" cy="2448272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9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7/4/20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53" name="Freeform 5"/>
          <p:cNvSpPr>
            <a:spLocks/>
          </p:cNvSpPr>
          <p:nvPr userDrawn="1"/>
        </p:nvSpPr>
        <p:spPr bwMode="auto">
          <a:xfrm>
            <a:off x="6622372" y="2973749"/>
            <a:ext cx="297541" cy="337384"/>
          </a:xfrm>
          <a:custGeom>
            <a:avLst/>
            <a:gdLst>
              <a:gd name="T0" fmla="*/ 1838 w 1852"/>
              <a:gd name="T1" fmla="*/ 982 h 2400"/>
              <a:gd name="T2" fmla="*/ 1768 w 1852"/>
              <a:gd name="T3" fmla="*/ 1244 h 2400"/>
              <a:gd name="T4" fmla="*/ 1646 w 1852"/>
              <a:gd name="T5" fmla="*/ 1460 h 2400"/>
              <a:gd name="T6" fmla="*/ 1478 w 1852"/>
              <a:gd name="T7" fmla="*/ 1618 h 2400"/>
              <a:gd name="T8" fmla="*/ 1270 w 1852"/>
              <a:gd name="T9" fmla="*/ 1710 h 2400"/>
              <a:gd name="T10" fmla="*/ 1082 w 1852"/>
              <a:gd name="T11" fmla="*/ 1726 h 2400"/>
              <a:gd name="T12" fmla="*/ 928 w 1852"/>
              <a:gd name="T13" fmla="*/ 1688 h 2400"/>
              <a:gd name="T14" fmla="*/ 810 w 1852"/>
              <a:gd name="T15" fmla="*/ 1606 h 2400"/>
              <a:gd name="T16" fmla="*/ 678 w 1852"/>
              <a:gd name="T17" fmla="*/ 1934 h 2400"/>
              <a:gd name="T18" fmla="*/ 570 w 1852"/>
              <a:gd name="T19" fmla="*/ 2128 h 2400"/>
              <a:gd name="T20" fmla="*/ 378 w 1852"/>
              <a:gd name="T21" fmla="*/ 2330 h 2400"/>
              <a:gd name="T22" fmla="*/ 402 w 1852"/>
              <a:gd name="T23" fmla="*/ 1854 h 2400"/>
              <a:gd name="T24" fmla="*/ 556 w 1852"/>
              <a:gd name="T25" fmla="*/ 1046 h 2400"/>
              <a:gd name="T26" fmla="*/ 536 w 1852"/>
              <a:gd name="T27" fmla="*/ 850 h 2400"/>
              <a:gd name="T28" fmla="*/ 594 w 1852"/>
              <a:gd name="T29" fmla="*/ 660 h 2400"/>
              <a:gd name="T30" fmla="*/ 720 w 1852"/>
              <a:gd name="T31" fmla="*/ 548 h 2400"/>
              <a:gd name="T32" fmla="*/ 844 w 1852"/>
              <a:gd name="T33" fmla="*/ 536 h 2400"/>
              <a:gd name="T34" fmla="*/ 940 w 1852"/>
              <a:gd name="T35" fmla="*/ 594 h 2400"/>
              <a:gd name="T36" fmla="*/ 982 w 1852"/>
              <a:gd name="T37" fmla="*/ 698 h 2400"/>
              <a:gd name="T38" fmla="*/ 972 w 1852"/>
              <a:gd name="T39" fmla="*/ 844 h 2400"/>
              <a:gd name="T40" fmla="*/ 864 w 1852"/>
              <a:gd name="T41" fmla="*/ 1226 h 2400"/>
              <a:gd name="T42" fmla="*/ 880 w 1852"/>
              <a:gd name="T43" fmla="*/ 1374 h 2400"/>
              <a:gd name="T44" fmla="*/ 980 w 1852"/>
              <a:gd name="T45" fmla="*/ 1470 h 2400"/>
              <a:gd name="T46" fmla="*/ 1104 w 1852"/>
              <a:gd name="T47" fmla="*/ 1490 h 2400"/>
              <a:gd name="T48" fmla="*/ 1238 w 1852"/>
              <a:gd name="T49" fmla="*/ 1446 h 2400"/>
              <a:gd name="T50" fmla="*/ 1350 w 1852"/>
              <a:gd name="T51" fmla="*/ 1344 h 2400"/>
              <a:gd name="T52" fmla="*/ 1446 w 1852"/>
              <a:gd name="T53" fmla="*/ 1166 h 2400"/>
              <a:gd name="T54" fmla="*/ 1516 w 1852"/>
              <a:gd name="T55" fmla="*/ 760 h 2400"/>
              <a:gd name="T56" fmla="*/ 1502 w 1852"/>
              <a:gd name="T57" fmla="*/ 626 h 2400"/>
              <a:gd name="T58" fmla="*/ 1446 w 1852"/>
              <a:gd name="T59" fmla="*/ 482 h 2400"/>
              <a:gd name="T60" fmla="*/ 1350 w 1852"/>
              <a:gd name="T61" fmla="*/ 368 h 2400"/>
              <a:gd name="T62" fmla="*/ 1216 w 1852"/>
              <a:gd name="T63" fmla="*/ 284 h 2400"/>
              <a:gd name="T64" fmla="*/ 1044 w 1852"/>
              <a:gd name="T65" fmla="*/ 240 h 2400"/>
              <a:gd name="T66" fmla="*/ 868 w 1852"/>
              <a:gd name="T67" fmla="*/ 238 h 2400"/>
              <a:gd name="T68" fmla="*/ 662 w 1852"/>
              <a:gd name="T69" fmla="*/ 288 h 2400"/>
              <a:gd name="T70" fmla="*/ 496 w 1852"/>
              <a:gd name="T71" fmla="*/ 390 h 2400"/>
              <a:gd name="T72" fmla="*/ 372 w 1852"/>
              <a:gd name="T73" fmla="*/ 532 h 2400"/>
              <a:gd name="T74" fmla="*/ 294 w 1852"/>
              <a:gd name="T75" fmla="*/ 702 h 2400"/>
              <a:gd name="T76" fmla="*/ 268 w 1852"/>
              <a:gd name="T77" fmla="*/ 892 h 2400"/>
              <a:gd name="T78" fmla="*/ 306 w 1852"/>
              <a:gd name="T79" fmla="*/ 1078 h 2400"/>
              <a:gd name="T80" fmla="*/ 378 w 1852"/>
              <a:gd name="T81" fmla="*/ 1190 h 2400"/>
              <a:gd name="T82" fmla="*/ 350 w 1852"/>
              <a:gd name="T83" fmla="*/ 1348 h 2400"/>
              <a:gd name="T84" fmla="*/ 314 w 1852"/>
              <a:gd name="T85" fmla="*/ 1386 h 2400"/>
              <a:gd name="T86" fmla="*/ 214 w 1852"/>
              <a:gd name="T87" fmla="*/ 1348 h 2400"/>
              <a:gd name="T88" fmla="*/ 70 w 1852"/>
              <a:gd name="T89" fmla="*/ 1180 h 2400"/>
              <a:gd name="T90" fmla="*/ 4 w 1852"/>
              <a:gd name="T91" fmla="*/ 944 h 2400"/>
              <a:gd name="T92" fmla="*/ 10 w 1852"/>
              <a:gd name="T93" fmla="*/ 746 h 2400"/>
              <a:gd name="T94" fmla="*/ 78 w 1852"/>
              <a:gd name="T95" fmla="*/ 522 h 2400"/>
              <a:gd name="T96" fmla="*/ 216 w 1852"/>
              <a:gd name="T97" fmla="*/ 314 h 2400"/>
              <a:gd name="T98" fmla="*/ 424 w 1852"/>
              <a:gd name="T99" fmla="*/ 144 h 2400"/>
              <a:gd name="T100" fmla="*/ 700 w 1852"/>
              <a:gd name="T101" fmla="*/ 32 h 2400"/>
              <a:gd name="T102" fmla="*/ 982 w 1852"/>
              <a:gd name="T103" fmla="*/ 0 h 2400"/>
              <a:gd name="T104" fmla="*/ 1258 w 1852"/>
              <a:gd name="T105" fmla="*/ 38 h 2400"/>
              <a:gd name="T106" fmla="*/ 1488 w 1852"/>
              <a:gd name="T107" fmla="*/ 142 h 2400"/>
              <a:gd name="T108" fmla="*/ 1668 w 1852"/>
              <a:gd name="T109" fmla="*/ 298 h 2400"/>
              <a:gd name="T110" fmla="*/ 1790 w 1852"/>
              <a:gd name="T111" fmla="*/ 492 h 2400"/>
              <a:gd name="T112" fmla="*/ 1848 w 1852"/>
              <a:gd name="T113" fmla="*/ 710 h 2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52" h="2400">
                <a:moveTo>
                  <a:pt x="1852" y="786"/>
                </a:moveTo>
                <a:lnTo>
                  <a:pt x="1852" y="786"/>
                </a:lnTo>
                <a:lnTo>
                  <a:pt x="1850" y="836"/>
                </a:lnTo>
                <a:lnTo>
                  <a:pt x="1848" y="886"/>
                </a:lnTo>
                <a:lnTo>
                  <a:pt x="1844" y="934"/>
                </a:lnTo>
                <a:lnTo>
                  <a:pt x="1838" y="982"/>
                </a:lnTo>
                <a:lnTo>
                  <a:pt x="1830" y="1028"/>
                </a:lnTo>
                <a:lnTo>
                  <a:pt x="1822" y="1074"/>
                </a:lnTo>
                <a:lnTo>
                  <a:pt x="1810" y="1118"/>
                </a:lnTo>
                <a:lnTo>
                  <a:pt x="1798" y="1160"/>
                </a:lnTo>
                <a:lnTo>
                  <a:pt x="1784" y="1202"/>
                </a:lnTo>
                <a:lnTo>
                  <a:pt x="1768" y="1244"/>
                </a:lnTo>
                <a:lnTo>
                  <a:pt x="1752" y="1284"/>
                </a:lnTo>
                <a:lnTo>
                  <a:pt x="1734" y="1322"/>
                </a:lnTo>
                <a:lnTo>
                  <a:pt x="1714" y="1358"/>
                </a:lnTo>
                <a:lnTo>
                  <a:pt x="1692" y="1394"/>
                </a:lnTo>
                <a:lnTo>
                  <a:pt x="1670" y="1426"/>
                </a:lnTo>
                <a:lnTo>
                  <a:pt x="1646" y="1460"/>
                </a:lnTo>
                <a:lnTo>
                  <a:pt x="1622" y="1490"/>
                </a:lnTo>
                <a:lnTo>
                  <a:pt x="1596" y="1520"/>
                </a:lnTo>
                <a:lnTo>
                  <a:pt x="1568" y="1546"/>
                </a:lnTo>
                <a:lnTo>
                  <a:pt x="1538" y="1572"/>
                </a:lnTo>
                <a:lnTo>
                  <a:pt x="1510" y="1596"/>
                </a:lnTo>
                <a:lnTo>
                  <a:pt x="1478" y="1618"/>
                </a:lnTo>
                <a:lnTo>
                  <a:pt x="1446" y="1638"/>
                </a:lnTo>
                <a:lnTo>
                  <a:pt x="1412" y="1656"/>
                </a:lnTo>
                <a:lnTo>
                  <a:pt x="1378" y="1672"/>
                </a:lnTo>
                <a:lnTo>
                  <a:pt x="1342" y="1688"/>
                </a:lnTo>
                <a:lnTo>
                  <a:pt x="1306" y="1700"/>
                </a:lnTo>
                <a:lnTo>
                  <a:pt x="1270" y="1710"/>
                </a:lnTo>
                <a:lnTo>
                  <a:pt x="1230" y="1718"/>
                </a:lnTo>
                <a:lnTo>
                  <a:pt x="1192" y="1724"/>
                </a:lnTo>
                <a:lnTo>
                  <a:pt x="1152" y="1726"/>
                </a:lnTo>
                <a:lnTo>
                  <a:pt x="1110" y="1728"/>
                </a:lnTo>
                <a:lnTo>
                  <a:pt x="1110" y="1728"/>
                </a:lnTo>
                <a:lnTo>
                  <a:pt x="1082" y="1726"/>
                </a:lnTo>
                <a:lnTo>
                  <a:pt x="1056" y="1724"/>
                </a:lnTo>
                <a:lnTo>
                  <a:pt x="1028" y="1720"/>
                </a:lnTo>
                <a:lnTo>
                  <a:pt x="1002" y="1714"/>
                </a:lnTo>
                <a:lnTo>
                  <a:pt x="976" y="1706"/>
                </a:lnTo>
                <a:lnTo>
                  <a:pt x="952" y="1698"/>
                </a:lnTo>
                <a:lnTo>
                  <a:pt x="928" y="1688"/>
                </a:lnTo>
                <a:lnTo>
                  <a:pt x="904" y="1676"/>
                </a:lnTo>
                <a:lnTo>
                  <a:pt x="884" y="1664"/>
                </a:lnTo>
                <a:lnTo>
                  <a:pt x="862" y="1650"/>
                </a:lnTo>
                <a:lnTo>
                  <a:pt x="844" y="1636"/>
                </a:lnTo>
                <a:lnTo>
                  <a:pt x="826" y="1622"/>
                </a:lnTo>
                <a:lnTo>
                  <a:pt x="810" y="1606"/>
                </a:lnTo>
                <a:lnTo>
                  <a:pt x="796" y="1590"/>
                </a:lnTo>
                <a:lnTo>
                  <a:pt x="784" y="1574"/>
                </a:lnTo>
                <a:lnTo>
                  <a:pt x="774" y="1556"/>
                </a:lnTo>
                <a:lnTo>
                  <a:pt x="774" y="1556"/>
                </a:lnTo>
                <a:lnTo>
                  <a:pt x="732" y="1722"/>
                </a:lnTo>
                <a:lnTo>
                  <a:pt x="678" y="1934"/>
                </a:lnTo>
                <a:lnTo>
                  <a:pt x="678" y="1934"/>
                </a:lnTo>
                <a:lnTo>
                  <a:pt x="670" y="1956"/>
                </a:lnTo>
                <a:lnTo>
                  <a:pt x="658" y="1984"/>
                </a:lnTo>
                <a:lnTo>
                  <a:pt x="640" y="2016"/>
                </a:lnTo>
                <a:lnTo>
                  <a:pt x="620" y="2052"/>
                </a:lnTo>
                <a:lnTo>
                  <a:pt x="570" y="2128"/>
                </a:lnTo>
                <a:lnTo>
                  <a:pt x="518" y="2206"/>
                </a:lnTo>
                <a:lnTo>
                  <a:pt x="466" y="2280"/>
                </a:lnTo>
                <a:lnTo>
                  <a:pt x="420" y="2342"/>
                </a:lnTo>
                <a:lnTo>
                  <a:pt x="378" y="2400"/>
                </a:lnTo>
                <a:lnTo>
                  <a:pt x="378" y="2400"/>
                </a:lnTo>
                <a:lnTo>
                  <a:pt x="378" y="2330"/>
                </a:lnTo>
                <a:lnTo>
                  <a:pt x="380" y="2166"/>
                </a:lnTo>
                <a:lnTo>
                  <a:pt x="384" y="2072"/>
                </a:lnTo>
                <a:lnTo>
                  <a:pt x="388" y="1984"/>
                </a:lnTo>
                <a:lnTo>
                  <a:pt x="394" y="1908"/>
                </a:lnTo>
                <a:lnTo>
                  <a:pt x="398" y="1878"/>
                </a:lnTo>
                <a:lnTo>
                  <a:pt x="402" y="1854"/>
                </a:lnTo>
                <a:lnTo>
                  <a:pt x="402" y="1854"/>
                </a:lnTo>
                <a:lnTo>
                  <a:pt x="578" y="1106"/>
                </a:lnTo>
                <a:lnTo>
                  <a:pt x="578" y="1106"/>
                </a:lnTo>
                <a:lnTo>
                  <a:pt x="572" y="1090"/>
                </a:lnTo>
                <a:lnTo>
                  <a:pt x="564" y="1070"/>
                </a:lnTo>
                <a:lnTo>
                  <a:pt x="556" y="1046"/>
                </a:lnTo>
                <a:lnTo>
                  <a:pt x="548" y="1014"/>
                </a:lnTo>
                <a:lnTo>
                  <a:pt x="542" y="976"/>
                </a:lnTo>
                <a:lnTo>
                  <a:pt x="536" y="934"/>
                </a:lnTo>
                <a:lnTo>
                  <a:pt x="534" y="888"/>
                </a:lnTo>
                <a:lnTo>
                  <a:pt x="534" y="888"/>
                </a:lnTo>
                <a:lnTo>
                  <a:pt x="536" y="850"/>
                </a:lnTo>
                <a:lnTo>
                  <a:pt x="540" y="814"/>
                </a:lnTo>
                <a:lnTo>
                  <a:pt x="546" y="780"/>
                </a:lnTo>
                <a:lnTo>
                  <a:pt x="556" y="746"/>
                </a:lnTo>
                <a:lnTo>
                  <a:pt x="566" y="716"/>
                </a:lnTo>
                <a:lnTo>
                  <a:pt x="580" y="686"/>
                </a:lnTo>
                <a:lnTo>
                  <a:pt x="594" y="660"/>
                </a:lnTo>
                <a:lnTo>
                  <a:pt x="612" y="634"/>
                </a:lnTo>
                <a:lnTo>
                  <a:pt x="630" y="612"/>
                </a:lnTo>
                <a:lnTo>
                  <a:pt x="652" y="592"/>
                </a:lnTo>
                <a:lnTo>
                  <a:pt x="674" y="574"/>
                </a:lnTo>
                <a:lnTo>
                  <a:pt x="696" y="560"/>
                </a:lnTo>
                <a:lnTo>
                  <a:pt x="720" y="548"/>
                </a:lnTo>
                <a:lnTo>
                  <a:pt x="746" y="540"/>
                </a:lnTo>
                <a:lnTo>
                  <a:pt x="772" y="534"/>
                </a:lnTo>
                <a:lnTo>
                  <a:pt x="800" y="532"/>
                </a:lnTo>
                <a:lnTo>
                  <a:pt x="800" y="532"/>
                </a:lnTo>
                <a:lnTo>
                  <a:pt x="822" y="534"/>
                </a:lnTo>
                <a:lnTo>
                  <a:pt x="844" y="536"/>
                </a:lnTo>
                <a:lnTo>
                  <a:pt x="864" y="542"/>
                </a:lnTo>
                <a:lnTo>
                  <a:pt x="882" y="550"/>
                </a:lnTo>
                <a:lnTo>
                  <a:pt x="898" y="558"/>
                </a:lnTo>
                <a:lnTo>
                  <a:pt x="914" y="568"/>
                </a:lnTo>
                <a:lnTo>
                  <a:pt x="926" y="580"/>
                </a:lnTo>
                <a:lnTo>
                  <a:pt x="940" y="594"/>
                </a:lnTo>
                <a:lnTo>
                  <a:pt x="950" y="608"/>
                </a:lnTo>
                <a:lnTo>
                  <a:pt x="960" y="624"/>
                </a:lnTo>
                <a:lnTo>
                  <a:pt x="968" y="642"/>
                </a:lnTo>
                <a:lnTo>
                  <a:pt x="974" y="660"/>
                </a:lnTo>
                <a:lnTo>
                  <a:pt x="978" y="678"/>
                </a:lnTo>
                <a:lnTo>
                  <a:pt x="982" y="698"/>
                </a:lnTo>
                <a:lnTo>
                  <a:pt x="984" y="718"/>
                </a:lnTo>
                <a:lnTo>
                  <a:pt x="984" y="738"/>
                </a:lnTo>
                <a:lnTo>
                  <a:pt x="984" y="738"/>
                </a:lnTo>
                <a:lnTo>
                  <a:pt x="984" y="762"/>
                </a:lnTo>
                <a:lnTo>
                  <a:pt x="982" y="788"/>
                </a:lnTo>
                <a:lnTo>
                  <a:pt x="972" y="844"/>
                </a:lnTo>
                <a:lnTo>
                  <a:pt x="958" y="902"/>
                </a:lnTo>
                <a:lnTo>
                  <a:pt x="940" y="964"/>
                </a:lnTo>
                <a:lnTo>
                  <a:pt x="900" y="1094"/>
                </a:lnTo>
                <a:lnTo>
                  <a:pt x="880" y="1160"/>
                </a:lnTo>
                <a:lnTo>
                  <a:pt x="864" y="1226"/>
                </a:lnTo>
                <a:lnTo>
                  <a:pt x="864" y="1226"/>
                </a:lnTo>
                <a:lnTo>
                  <a:pt x="858" y="1254"/>
                </a:lnTo>
                <a:lnTo>
                  <a:pt x="858" y="1280"/>
                </a:lnTo>
                <a:lnTo>
                  <a:pt x="858" y="1304"/>
                </a:lnTo>
                <a:lnTo>
                  <a:pt x="862" y="1328"/>
                </a:lnTo>
                <a:lnTo>
                  <a:pt x="870" y="1352"/>
                </a:lnTo>
                <a:lnTo>
                  <a:pt x="880" y="1374"/>
                </a:lnTo>
                <a:lnTo>
                  <a:pt x="892" y="1394"/>
                </a:lnTo>
                <a:lnTo>
                  <a:pt x="906" y="1414"/>
                </a:lnTo>
                <a:lnTo>
                  <a:pt x="922" y="1430"/>
                </a:lnTo>
                <a:lnTo>
                  <a:pt x="940" y="1446"/>
                </a:lnTo>
                <a:lnTo>
                  <a:pt x="960" y="1458"/>
                </a:lnTo>
                <a:lnTo>
                  <a:pt x="980" y="1470"/>
                </a:lnTo>
                <a:lnTo>
                  <a:pt x="1004" y="1478"/>
                </a:lnTo>
                <a:lnTo>
                  <a:pt x="1028" y="1486"/>
                </a:lnTo>
                <a:lnTo>
                  <a:pt x="1054" y="1490"/>
                </a:lnTo>
                <a:lnTo>
                  <a:pt x="1080" y="1490"/>
                </a:lnTo>
                <a:lnTo>
                  <a:pt x="1080" y="1490"/>
                </a:lnTo>
                <a:lnTo>
                  <a:pt x="1104" y="1490"/>
                </a:lnTo>
                <a:lnTo>
                  <a:pt x="1128" y="1486"/>
                </a:lnTo>
                <a:lnTo>
                  <a:pt x="1152" y="1482"/>
                </a:lnTo>
                <a:lnTo>
                  <a:pt x="1174" y="1476"/>
                </a:lnTo>
                <a:lnTo>
                  <a:pt x="1196" y="1468"/>
                </a:lnTo>
                <a:lnTo>
                  <a:pt x="1218" y="1458"/>
                </a:lnTo>
                <a:lnTo>
                  <a:pt x="1238" y="1446"/>
                </a:lnTo>
                <a:lnTo>
                  <a:pt x="1258" y="1432"/>
                </a:lnTo>
                <a:lnTo>
                  <a:pt x="1278" y="1418"/>
                </a:lnTo>
                <a:lnTo>
                  <a:pt x="1296" y="1402"/>
                </a:lnTo>
                <a:lnTo>
                  <a:pt x="1314" y="1384"/>
                </a:lnTo>
                <a:lnTo>
                  <a:pt x="1332" y="1364"/>
                </a:lnTo>
                <a:lnTo>
                  <a:pt x="1350" y="1344"/>
                </a:lnTo>
                <a:lnTo>
                  <a:pt x="1366" y="1322"/>
                </a:lnTo>
                <a:lnTo>
                  <a:pt x="1380" y="1298"/>
                </a:lnTo>
                <a:lnTo>
                  <a:pt x="1396" y="1274"/>
                </a:lnTo>
                <a:lnTo>
                  <a:pt x="1410" y="1248"/>
                </a:lnTo>
                <a:lnTo>
                  <a:pt x="1422" y="1222"/>
                </a:lnTo>
                <a:lnTo>
                  <a:pt x="1446" y="1166"/>
                </a:lnTo>
                <a:lnTo>
                  <a:pt x="1468" y="1106"/>
                </a:lnTo>
                <a:lnTo>
                  <a:pt x="1484" y="1042"/>
                </a:lnTo>
                <a:lnTo>
                  <a:pt x="1498" y="974"/>
                </a:lnTo>
                <a:lnTo>
                  <a:pt x="1508" y="906"/>
                </a:lnTo>
                <a:lnTo>
                  <a:pt x="1514" y="834"/>
                </a:lnTo>
                <a:lnTo>
                  <a:pt x="1516" y="760"/>
                </a:lnTo>
                <a:lnTo>
                  <a:pt x="1516" y="760"/>
                </a:lnTo>
                <a:lnTo>
                  <a:pt x="1516" y="732"/>
                </a:lnTo>
                <a:lnTo>
                  <a:pt x="1514" y="704"/>
                </a:lnTo>
                <a:lnTo>
                  <a:pt x="1510" y="678"/>
                </a:lnTo>
                <a:lnTo>
                  <a:pt x="1506" y="652"/>
                </a:lnTo>
                <a:lnTo>
                  <a:pt x="1502" y="626"/>
                </a:lnTo>
                <a:lnTo>
                  <a:pt x="1494" y="600"/>
                </a:lnTo>
                <a:lnTo>
                  <a:pt x="1486" y="576"/>
                </a:lnTo>
                <a:lnTo>
                  <a:pt x="1478" y="552"/>
                </a:lnTo>
                <a:lnTo>
                  <a:pt x="1468" y="528"/>
                </a:lnTo>
                <a:lnTo>
                  <a:pt x="1458" y="506"/>
                </a:lnTo>
                <a:lnTo>
                  <a:pt x="1446" y="482"/>
                </a:lnTo>
                <a:lnTo>
                  <a:pt x="1432" y="462"/>
                </a:lnTo>
                <a:lnTo>
                  <a:pt x="1418" y="442"/>
                </a:lnTo>
                <a:lnTo>
                  <a:pt x="1402" y="422"/>
                </a:lnTo>
                <a:lnTo>
                  <a:pt x="1386" y="402"/>
                </a:lnTo>
                <a:lnTo>
                  <a:pt x="1368" y="384"/>
                </a:lnTo>
                <a:lnTo>
                  <a:pt x="1350" y="368"/>
                </a:lnTo>
                <a:lnTo>
                  <a:pt x="1330" y="352"/>
                </a:lnTo>
                <a:lnTo>
                  <a:pt x="1310" y="336"/>
                </a:lnTo>
                <a:lnTo>
                  <a:pt x="1288" y="322"/>
                </a:lnTo>
                <a:lnTo>
                  <a:pt x="1264" y="308"/>
                </a:lnTo>
                <a:lnTo>
                  <a:pt x="1240" y="296"/>
                </a:lnTo>
                <a:lnTo>
                  <a:pt x="1216" y="284"/>
                </a:lnTo>
                <a:lnTo>
                  <a:pt x="1190" y="274"/>
                </a:lnTo>
                <a:lnTo>
                  <a:pt x="1162" y="264"/>
                </a:lnTo>
                <a:lnTo>
                  <a:pt x="1134" y="256"/>
                </a:lnTo>
                <a:lnTo>
                  <a:pt x="1104" y="250"/>
                </a:lnTo>
                <a:lnTo>
                  <a:pt x="1074" y="244"/>
                </a:lnTo>
                <a:lnTo>
                  <a:pt x="1044" y="240"/>
                </a:lnTo>
                <a:lnTo>
                  <a:pt x="1012" y="236"/>
                </a:lnTo>
                <a:lnTo>
                  <a:pt x="978" y="234"/>
                </a:lnTo>
                <a:lnTo>
                  <a:pt x="944" y="234"/>
                </a:lnTo>
                <a:lnTo>
                  <a:pt x="944" y="234"/>
                </a:lnTo>
                <a:lnTo>
                  <a:pt x="906" y="236"/>
                </a:lnTo>
                <a:lnTo>
                  <a:pt x="868" y="238"/>
                </a:lnTo>
                <a:lnTo>
                  <a:pt x="832" y="242"/>
                </a:lnTo>
                <a:lnTo>
                  <a:pt x="796" y="248"/>
                </a:lnTo>
                <a:lnTo>
                  <a:pt x="760" y="256"/>
                </a:lnTo>
                <a:lnTo>
                  <a:pt x="728" y="266"/>
                </a:lnTo>
                <a:lnTo>
                  <a:pt x="694" y="276"/>
                </a:lnTo>
                <a:lnTo>
                  <a:pt x="662" y="288"/>
                </a:lnTo>
                <a:lnTo>
                  <a:pt x="632" y="302"/>
                </a:lnTo>
                <a:lnTo>
                  <a:pt x="602" y="316"/>
                </a:lnTo>
                <a:lnTo>
                  <a:pt x="574" y="334"/>
                </a:lnTo>
                <a:lnTo>
                  <a:pt x="548" y="350"/>
                </a:lnTo>
                <a:lnTo>
                  <a:pt x="522" y="370"/>
                </a:lnTo>
                <a:lnTo>
                  <a:pt x="496" y="390"/>
                </a:lnTo>
                <a:lnTo>
                  <a:pt x="472" y="410"/>
                </a:lnTo>
                <a:lnTo>
                  <a:pt x="450" y="432"/>
                </a:lnTo>
                <a:lnTo>
                  <a:pt x="428" y="456"/>
                </a:lnTo>
                <a:lnTo>
                  <a:pt x="408" y="480"/>
                </a:lnTo>
                <a:lnTo>
                  <a:pt x="390" y="506"/>
                </a:lnTo>
                <a:lnTo>
                  <a:pt x="372" y="532"/>
                </a:lnTo>
                <a:lnTo>
                  <a:pt x="356" y="558"/>
                </a:lnTo>
                <a:lnTo>
                  <a:pt x="342" y="586"/>
                </a:lnTo>
                <a:lnTo>
                  <a:pt x="328" y="614"/>
                </a:lnTo>
                <a:lnTo>
                  <a:pt x="316" y="642"/>
                </a:lnTo>
                <a:lnTo>
                  <a:pt x="304" y="672"/>
                </a:lnTo>
                <a:lnTo>
                  <a:pt x="294" y="702"/>
                </a:lnTo>
                <a:lnTo>
                  <a:pt x="286" y="732"/>
                </a:lnTo>
                <a:lnTo>
                  <a:pt x="280" y="764"/>
                </a:lnTo>
                <a:lnTo>
                  <a:pt x="274" y="796"/>
                </a:lnTo>
                <a:lnTo>
                  <a:pt x="272" y="828"/>
                </a:lnTo>
                <a:lnTo>
                  <a:pt x="268" y="860"/>
                </a:lnTo>
                <a:lnTo>
                  <a:pt x="268" y="892"/>
                </a:lnTo>
                <a:lnTo>
                  <a:pt x="268" y="892"/>
                </a:lnTo>
                <a:lnTo>
                  <a:pt x="270" y="936"/>
                </a:lnTo>
                <a:lnTo>
                  <a:pt x="274" y="976"/>
                </a:lnTo>
                <a:lnTo>
                  <a:pt x="282" y="1012"/>
                </a:lnTo>
                <a:lnTo>
                  <a:pt x="292" y="1046"/>
                </a:lnTo>
                <a:lnTo>
                  <a:pt x="306" y="1078"/>
                </a:lnTo>
                <a:lnTo>
                  <a:pt x="322" y="1108"/>
                </a:lnTo>
                <a:lnTo>
                  <a:pt x="338" y="1136"/>
                </a:lnTo>
                <a:lnTo>
                  <a:pt x="358" y="1162"/>
                </a:lnTo>
                <a:lnTo>
                  <a:pt x="358" y="1162"/>
                </a:lnTo>
                <a:lnTo>
                  <a:pt x="374" y="1182"/>
                </a:lnTo>
                <a:lnTo>
                  <a:pt x="378" y="1190"/>
                </a:lnTo>
                <a:lnTo>
                  <a:pt x="382" y="1198"/>
                </a:lnTo>
                <a:lnTo>
                  <a:pt x="382" y="1206"/>
                </a:lnTo>
                <a:lnTo>
                  <a:pt x="382" y="1216"/>
                </a:lnTo>
                <a:lnTo>
                  <a:pt x="378" y="1238"/>
                </a:lnTo>
                <a:lnTo>
                  <a:pt x="378" y="1238"/>
                </a:lnTo>
                <a:lnTo>
                  <a:pt x="350" y="1348"/>
                </a:lnTo>
                <a:lnTo>
                  <a:pt x="350" y="1348"/>
                </a:lnTo>
                <a:lnTo>
                  <a:pt x="346" y="1360"/>
                </a:lnTo>
                <a:lnTo>
                  <a:pt x="340" y="1370"/>
                </a:lnTo>
                <a:lnTo>
                  <a:pt x="332" y="1378"/>
                </a:lnTo>
                <a:lnTo>
                  <a:pt x="324" y="1384"/>
                </a:lnTo>
                <a:lnTo>
                  <a:pt x="314" y="1386"/>
                </a:lnTo>
                <a:lnTo>
                  <a:pt x="304" y="1388"/>
                </a:lnTo>
                <a:lnTo>
                  <a:pt x="294" y="1386"/>
                </a:lnTo>
                <a:lnTo>
                  <a:pt x="282" y="1382"/>
                </a:lnTo>
                <a:lnTo>
                  <a:pt x="282" y="1382"/>
                </a:lnTo>
                <a:lnTo>
                  <a:pt x="246" y="1366"/>
                </a:lnTo>
                <a:lnTo>
                  <a:pt x="214" y="1348"/>
                </a:lnTo>
                <a:lnTo>
                  <a:pt x="184" y="1326"/>
                </a:lnTo>
                <a:lnTo>
                  <a:pt x="156" y="1300"/>
                </a:lnTo>
                <a:lnTo>
                  <a:pt x="132" y="1274"/>
                </a:lnTo>
                <a:lnTo>
                  <a:pt x="108" y="1244"/>
                </a:lnTo>
                <a:lnTo>
                  <a:pt x="88" y="1212"/>
                </a:lnTo>
                <a:lnTo>
                  <a:pt x="70" y="1180"/>
                </a:lnTo>
                <a:lnTo>
                  <a:pt x="52" y="1144"/>
                </a:lnTo>
                <a:lnTo>
                  <a:pt x="38" y="1106"/>
                </a:lnTo>
                <a:lnTo>
                  <a:pt x="26" y="1068"/>
                </a:lnTo>
                <a:lnTo>
                  <a:pt x="18" y="1028"/>
                </a:lnTo>
                <a:lnTo>
                  <a:pt x="10" y="988"/>
                </a:lnTo>
                <a:lnTo>
                  <a:pt x="4" y="944"/>
                </a:lnTo>
                <a:lnTo>
                  <a:pt x="2" y="902"/>
                </a:lnTo>
                <a:lnTo>
                  <a:pt x="0" y="858"/>
                </a:lnTo>
                <a:lnTo>
                  <a:pt x="0" y="858"/>
                </a:lnTo>
                <a:lnTo>
                  <a:pt x="2" y="820"/>
                </a:lnTo>
                <a:lnTo>
                  <a:pt x="4" y="784"/>
                </a:lnTo>
                <a:lnTo>
                  <a:pt x="10" y="746"/>
                </a:lnTo>
                <a:lnTo>
                  <a:pt x="16" y="708"/>
                </a:lnTo>
                <a:lnTo>
                  <a:pt x="24" y="672"/>
                </a:lnTo>
                <a:lnTo>
                  <a:pt x="36" y="634"/>
                </a:lnTo>
                <a:lnTo>
                  <a:pt x="48" y="596"/>
                </a:lnTo>
                <a:lnTo>
                  <a:pt x="62" y="560"/>
                </a:lnTo>
                <a:lnTo>
                  <a:pt x="78" y="522"/>
                </a:lnTo>
                <a:lnTo>
                  <a:pt x="96" y="486"/>
                </a:lnTo>
                <a:lnTo>
                  <a:pt x="116" y="450"/>
                </a:lnTo>
                <a:lnTo>
                  <a:pt x="138" y="414"/>
                </a:lnTo>
                <a:lnTo>
                  <a:pt x="162" y="380"/>
                </a:lnTo>
                <a:lnTo>
                  <a:pt x="188" y="346"/>
                </a:lnTo>
                <a:lnTo>
                  <a:pt x="216" y="314"/>
                </a:lnTo>
                <a:lnTo>
                  <a:pt x="246" y="282"/>
                </a:lnTo>
                <a:lnTo>
                  <a:pt x="278" y="252"/>
                </a:lnTo>
                <a:lnTo>
                  <a:pt x="312" y="222"/>
                </a:lnTo>
                <a:lnTo>
                  <a:pt x="348" y="194"/>
                </a:lnTo>
                <a:lnTo>
                  <a:pt x="384" y="168"/>
                </a:lnTo>
                <a:lnTo>
                  <a:pt x="424" y="144"/>
                </a:lnTo>
                <a:lnTo>
                  <a:pt x="466" y="120"/>
                </a:lnTo>
                <a:lnTo>
                  <a:pt x="508" y="98"/>
                </a:lnTo>
                <a:lnTo>
                  <a:pt x="554" y="78"/>
                </a:lnTo>
                <a:lnTo>
                  <a:pt x="600" y="62"/>
                </a:lnTo>
                <a:lnTo>
                  <a:pt x="650" y="46"/>
                </a:lnTo>
                <a:lnTo>
                  <a:pt x="700" y="32"/>
                </a:lnTo>
                <a:lnTo>
                  <a:pt x="752" y="20"/>
                </a:lnTo>
                <a:lnTo>
                  <a:pt x="808" y="12"/>
                </a:lnTo>
                <a:lnTo>
                  <a:pt x="864" y="4"/>
                </a:lnTo>
                <a:lnTo>
                  <a:pt x="922" y="2"/>
                </a:lnTo>
                <a:lnTo>
                  <a:pt x="982" y="0"/>
                </a:lnTo>
                <a:lnTo>
                  <a:pt x="982" y="0"/>
                </a:lnTo>
                <a:lnTo>
                  <a:pt x="1030" y="0"/>
                </a:lnTo>
                <a:lnTo>
                  <a:pt x="1078" y="4"/>
                </a:lnTo>
                <a:lnTo>
                  <a:pt x="1124" y="10"/>
                </a:lnTo>
                <a:lnTo>
                  <a:pt x="1170" y="16"/>
                </a:lnTo>
                <a:lnTo>
                  <a:pt x="1214" y="26"/>
                </a:lnTo>
                <a:lnTo>
                  <a:pt x="1258" y="38"/>
                </a:lnTo>
                <a:lnTo>
                  <a:pt x="1298" y="50"/>
                </a:lnTo>
                <a:lnTo>
                  <a:pt x="1340" y="66"/>
                </a:lnTo>
                <a:lnTo>
                  <a:pt x="1378" y="82"/>
                </a:lnTo>
                <a:lnTo>
                  <a:pt x="1416" y="100"/>
                </a:lnTo>
                <a:lnTo>
                  <a:pt x="1452" y="120"/>
                </a:lnTo>
                <a:lnTo>
                  <a:pt x="1488" y="142"/>
                </a:lnTo>
                <a:lnTo>
                  <a:pt x="1522" y="164"/>
                </a:lnTo>
                <a:lnTo>
                  <a:pt x="1554" y="188"/>
                </a:lnTo>
                <a:lnTo>
                  <a:pt x="1584" y="214"/>
                </a:lnTo>
                <a:lnTo>
                  <a:pt x="1614" y="240"/>
                </a:lnTo>
                <a:lnTo>
                  <a:pt x="1642" y="268"/>
                </a:lnTo>
                <a:lnTo>
                  <a:pt x="1668" y="298"/>
                </a:lnTo>
                <a:lnTo>
                  <a:pt x="1692" y="328"/>
                </a:lnTo>
                <a:lnTo>
                  <a:pt x="1714" y="358"/>
                </a:lnTo>
                <a:lnTo>
                  <a:pt x="1736" y="390"/>
                </a:lnTo>
                <a:lnTo>
                  <a:pt x="1756" y="424"/>
                </a:lnTo>
                <a:lnTo>
                  <a:pt x="1774" y="458"/>
                </a:lnTo>
                <a:lnTo>
                  <a:pt x="1790" y="492"/>
                </a:lnTo>
                <a:lnTo>
                  <a:pt x="1804" y="526"/>
                </a:lnTo>
                <a:lnTo>
                  <a:pt x="1816" y="562"/>
                </a:lnTo>
                <a:lnTo>
                  <a:pt x="1828" y="598"/>
                </a:lnTo>
                <a:lnTo>
                  <a:pt x="1836" y="636"/>
                </a:lnTo>
                <a:lnTo>
                  <a:pt x="1842" y="674"/>
                </a:lnTo>
                <a:lnTo>
                  <a:pt x="1848" y="710"/>
                </a:lnTo>
                <a:lnTo>
                  <a:pt x="1850" y="748"/>
                </a:lnTo>
                <a:lnTo>
                  <a:pt x="1852" y="786"/>
                </a:lnTo>
                <a:lnTo>
                  <a:pt x="1852" y="7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067944" y="1746440"/>
            <a:ext cx="4608512" cy="505509"/>
          </a:xfrm>
        </p:spPr>
        <p:txBody>
          <a:bodyPr anchor="ctr">
            <a:no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067944" y="2459046"/>
            <a:ext cx="4608512" cy="2003544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0B2E6F-6FDA-46D2-BC57-8BE8E00104F2}"/>
              </a:ext>
            </a:extLst>
          </p:cNvPr>
          <p:cNvGrpSpPr/>
          <p:nvPr userDrawn="1"/>
        </p:nvGrpSpPr>
        <p:grpSpPr>
          <a:xfrm>
            <a:off x="769526" y="1498605"/>
            <a:ext cx="2866370" cy="2866370"/>
            <a:chOff x="769526" y="1498605"/>
            <a:chExt cx="2866370" cy="2866370"/>
          </a:xfrm>
        </p:grpSpPr>
        <p:sp>
          <p:nvSpPr>
            <p:cNvPr id="11" name="Oval 10"/>
            <p:cNvSpPr/>
            <p:nvPr userDrawn="1"/>
          </p:nvSpPr>
          <p:spPr>
            <a:xfrm>
              <a:off x="769526" y="1498605"/>
              <a:ext cx="2866370" cy="2866370"/>
            </a:xfrm>
            <a:prstGeom prst="ellipse">
              <a:avLst/>
            </a:prstGeom>
            <a:solidFill>
              <a:srgbClr val="646D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A3E500-A74F-4C20-84A6-8EC81ADA2D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271" y="1827527"/>
              <a:ext cx="2733632" cy="22030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6140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hine Learning PP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4402138"/>
            <a:ext cx="9144000" cy="74136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7/4/20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4" y="1419622"/>
            <a:ext cx="8208912" cy="2982516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42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7/4/20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1" r:id="rId2"/>
    <p:sldLayoutId id="2147483678" r:id="rId3"/>
    <p:sldLayoutId id="2147483679" r:id="rId4"/>
    <p:sldLayoutId id="2147483680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7C5B-A9BA-45D4-AB6C-21E22D7C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4BE9DB-4CC8-4CBE-BDFA-C332A5F9EA6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sz="2000" dirty="0"/>
              <a:t>Predicting - Food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285606-1260-4D13-8AAA-80226E1F6554}"/>
              </a:ext>
            </a:extLst>
          </p:cNvPr>
          <p:cNvSpPr txBox="1"/>
          <p:nvPr/>
        </p:nvSpPr>
        <p:spPr>
          <a:xfrm>
            <a:off x="3467115" y="-307777"/>
            <a:ext cx="1804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© Templateswise.com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F99585-366B-D34E-B34B-B570AA4704BE}"/>
              </a:ext>
            </a:extLst>
          </p:cNvPr>
          <p:cNvSpPr txBox="1"/>
          <p:nvPr/>
        </p:nvSpPr>
        <p:spPr>
          <a:xfrm>
            <a:off x="179513" y="3951214"/>
            <a:ext cx="4248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Or Dekel - 205784069</a:t>
            </a:r>
          </a:p>
          <a:p>
            <a:r>
              <a:rPr lang="en-IL" dirty="0"/>
              <a:t>Yarden Dekel - 205784077</a:t>
            </a:r>
          </a:p>
          <a:p>
            <a:r>
              <a:rPr lang="en-IL" dirty="0"/>
              <a:t>Rayee Peled - 312322134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4162253-821E-A744-AD0C-9C506DE85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546600"/>
            <a:ext cx="1371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4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168245"/>
            <a:ext cx="7333058" cy="857250"/>
          </a:xfrm>
        </p:spPr>
        <p:txBody>
          <a:bodyPr/>
          <a:lstStyle/>
          <a:p>
            <a:r>
              <a:rPr lang="en-US" dirty="0"/>
              <a:t>Algorithms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A03D6-702D-A24D-8F50-6790EBEAB4E3}"/>
              </a:ext>
            </a:extLst>
          </p:cNvPr>
          <p:cNvSpPr txBox="1"/>
          <p:nvPr/>
        </p:nvSpPr>
        <p:spPr>
          <a:xfrm>
            <a:off x="2632668" y="1497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pic>
        <p:nvPicPr>
          <p:cNvPr id="13" name="Picture 1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09301AD-A3FC-5D4F-BFCB-E11BBDD2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39912"/>
            <a:ext cx="1001200" cy="122971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69DE8-FFBD-154C-BB72-B38A6B3C5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31591"/>
            <a:ext cx="4640196" cy="309634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009CD6-9F69-104C-B8DC-52BD81979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397955"/>
            <a:ext cx="2432648" cy="196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2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216546"/>
            <a:ext cx="7333058" cy="857250"/>
          </a:xfrm>
        </p:spPr>
        <p:txBody>
          <a:bodyPr>
            <a:normAutofit/>
          </a:bodyPr>
          <a:lstStyle/>
          <a:p>
            <a:r>
              <a:rPr lang="en-US" dirty="0"/>
              <a:t>Algorithms introspection </a:t>
            </a:r>
            <a:endParaRPr lang="en-US" sz="2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907704" y="1049751"/>
            <a:ext cx="1368152" cy="408220"/>
          </a:xfrm>
        </p:spPr>
        <p:txBody>
          <a:bodyPr/>
          <a:lstStyle/>
          <a:p>
            <a:r>
              <a:rPr lang="he-IL" sz="1400" dirty="0" err="1"/>
              <a:t>L</a:t>
            </a:r>
            <a:r>
              <a:rPr lang="en-US" sz="1400" dirty="0"/>
              <a:t>asso coefs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A03D6-702D-A24D-8F50-6790EBEAB4E3}"/>
              </a:ext>
            </a:extLst>
          </p:cNvPr>
          <p:cNvSpPr txBox="1"/>
          <p:nvPr/>
        </p:nvSpPr>
        <p:spPr>
          <a:xfrm>
            <a:off x="2632668" y="1497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FA72716-2BFE-2843-8FD4-8EC31F512378}"/>
              </a:ext>
            </a:extLst>
          </p:cNvPr>
          <p:cNvSpPr txBox="1">
            <a:spLocks/>
          </p:cNvSpPr>
          <p:nvPr/>
        </p:nvSpPr>
        <p:spPr>
          <a:xfrm>
            <a:off x="4590715" y="1077320"/>
            <a:ext cx="2880320" cy="6045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Random Forest Important Feature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37021F-5D7C-334F-B775-9CB5C302AE3B}"/>
              </a:ext>
            </a:extLst>
          </p:cNvPr>
          <p:cNvSpPr/>
          <p:nvPr/>
        </p:nvSpPr>
        <p:spPr>
          <a:xfrm>
            <a:off x="-1620688" y="4546689"/>
            <a:ext cx="1938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Hyperparameters: </a:t>
            </a:r>
            <a:endParaRPr lang="en-IL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8D65DA-6364-144D-9108-AEB44FE14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957" y="1507637"/>
            <a:ext cx="1870250" cy="743074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097234-2D14-4E46-817E-6153709AC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066" y="1471886"/>
            <a:ext cx="1944216" cy="3489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8A6C7D-4DAF-6846-BFE4-533A78141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788" y="1370577"/>
            <a:ext cx="1944216" cy="176747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3B8745-91CD-5143-A893-A6067DC397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46" y="2210882"/>
            <a:ext cx="1838661" cy="27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47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Hyper-parameters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9"/>
          </p:nvPr>
        </p:nvSpPr>
        <p:spPr>
          <a:xfrm>
            <a:off x="4078288" y="1362023"/>
            <a:ext cx="4608512" cy="505509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accent5"/>
                </a:solidFill>
              </a:rPr>
              <a:t>AdaBoost based on decision trees</a:t>
            </a:r>
          </a:p>
          <a:p>
            <a:pPr algn="ctr"/>
            <a:r>
              <a:rPr lang="en-US" sz="1800" dirty="0"/>
              <a:t>(different max depth)</a:t>
            </a:r>
          </a:p>
          <a:p>
            <a:pPr algn="ctr"/>
            <a:r>
              <a:rPr lang="en-US" sz="1800" dirty="0">
                <a:solidFill>
                  <a:schemeClr val="accent5"/>
                </a:solidFill>
              </a:rPr>
              <a:t>Lowers AME for depth 17</a:t>
            </a:r>
          </a:p>
        </p:txBody>
      </p:sp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F7B2320-0CA1-0646-AE5C-00FD3F23E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067694"/>
            <a:ext cx="5287815" cy="297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9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06842"/>
            <a:ext cx="7333058" cy="857250"/>
          </a:xfrm>
        </p:spPr>
        <p:txBody>
          <a:bodyPr/>
          <a:lstStyle/>
          <a:p>
            <a:r>
              <a:rPr lang="en-US" dirty="0"/>
              <a:t>Additional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A03D6-702D-A24D-8F50-6790EBEAB4E3}"/>
              </a:ext>
            </a:extLst>
          </p:cNvPr>
          <p:cNvSpPr txBox="1"/>
          <p:nvPr/>
        </p:nvSpPr>
        <p:spPr>
          <a:xfrm>
            <a:off x="2632668" y="1497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FC5509-7A3C-8E4D-AA86-0D2BE5F9BA55}"/>
              </a:ext>
            </a:extLst>
          </p:cNvPr>
          <p:cNvSpPr txBox="1"/>
          <p:nvPr/>
        </p:nvSpPr>
        <p:spPr>
          <a:xfrm>
            <a:off x="2099847" y="1062026"/>
            <a:ext cx="5508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600" dirty="0"/>
              <a:t>Performance vs amount of data [10%,30%,50%,70%,100%]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94A528-EECC-F74D-BBD3-9260BDDC2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607" y="122254"/>
            <a:ext cx="1519941" cy="10093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0AE9C5-D034-A140-A502-344F43DAD0E8}"/>
              </a:ext>
            </a:extLst>
          </p:cNvPr>
          <p:cNvSpPr txBox="1"/>
          <p:nvPr/>
        </p:nvSpPr>
        <p:spPr>
          <a:xfrm>
            <a:off x="1979712" y="4568255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rgbClr val="00C3A6"/>
                </a:solidFill>
              </a:rPr>
              <a:t>We don’t recom</a:t>
            </a:r>
            <a:r>
              <a:rPr lang="en-US" dirty="0">
                <a:solidFill>
                  <a:srgbClr val="00C3A6"/>
                </a:solidFill>
              </a:rPr>
              <a:t>m</a:t>
            </a:r>
            <a:r>
              <a:rPr lang="en-IL" dirty="0">
                <a:solidFill>
                  <a:srgbClr val="00C3A6"/>
                </a:solidFill>
              </a:rPr>
              <a:t>end to collect more data</a:t>
            </a:r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E419F03-DFDF-764B-8C65-154FED80E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18" y="1457897"/>
            <a:ext cx="5508612" cy="30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6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384789"/>
            <a:ext cx="6829002" cy="85725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758804" y="1242038"/>
            <a:ext cx="6829002" cy="3633967"/>
          </a:xfrm>
        </p:spPr>
        <p:txBody>
          <a:bodyPr/>
          <a:lstStyle/>
          <a:p>
            <a:endParaRPr lang="en-US" sz="1800" dirty="0">
              <a:solidFill>
                <a:schemeClr val="accent5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Prediction: </a:t>
            </a:r>
            <a:r>
              <a:rPr lang="en-US" sz="1800" dirty="0"/>
              <a:t>Number of orders for a meal</a:t>
            </a:r>
          </a:p>
          <a:p>
            <a:endParaRPr lang="en-US" sz="1800" dirty="0"/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Available Dataset: </a:t>
            </a:r>
            <a:r>
              <a:rPr lang="en-US" sz="1800" dirty="0"/>
              <a:t>Historical sales data which include number of orders (Label), meal types, prices, center types and more..</a:t>
            </a:r>
          </a:p>
          <a:p>
            <a:pPr marL="342900" indent="-342900">
              <a:buFontTx/>
              <a:buChar char="-"/>
            </a:pPr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Motivation / Application: </a:t>
            </a:r>
            <a:r>
              <a:rPr lang="en-US" sz="1800" dirty="0"/>
              <a:t>To solve the supply chain disruption. In essence , avoid the risk of extra inventory wastage or being out of stock. as a result, lose potential customers.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3551A-12AF-0047-ADD9-E0E63C89D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520" y="195486"/>
            <a:ext cx="136815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44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6439" y="405778"/>
            <a:ext cx="6829002" cy="85725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481965" y="1389185"/>
            <a:ext cx="6829002" cy="3168352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1800" dirty="0"/>
              <a:t>We will use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MAE (Mean Absolute Error) Metric </a:t>
            </a:r>
            <a:r>
              <a:rPr lang="en-US" sz="1800" dirty="0"/>
              <a:t>to evaluate the performance of an algorithm, We are interested in the total error aspect in order to maximize sales and growth.</a:t>
            </a:r>
          </a:p>
          <a:p>
            <a:pPr marL="342900" indent="-342900">
              <a:buFontTx/>
              <a:buChar char="-"/>
            </a:pPr>
            <a:endParaRPr lang="en-US" sz="1800" dirty="0"/>
          </a:p>
          <a:p>
            <a:pPr marL="342900" indent="-342900">
              <a:buFontTx/>
              <a:buChar char="-"/>
            </a:pPr>
            <a:r>
              <a:rPr lang="en-US" sz="1800" dirty="0"/>
              <a:t>To validate our model performance, with the fact that our solution demands prediction of the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demand of food in the future</a:t>
            </a:r>
            <a:r>
              <a:rPr lang="he-IL" sz="1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with the help of the past </a:t>
            </a:r>
            <a:r>
              <a:rPr lang="en-US" sz="1800" dirty="0"/>
              <a:t>, we non-random split the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456020-E40F-D244-B56F-B5143D19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25" y="92594"/>
            <a:ext cx="2061493" cy="13694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AE889E-3EBC-2742-BE6E-45306447619B}"/>
              </a:ext>
            </a:extLst>
          </p:cNvPr>
          <p:cNvSpPr/>
          <p:nvPr/>
        </p:nvSpPr>
        <p:spPr>
          <a:xfrm>
            <a:off x="3131840" y="3675582"/>
            <a:ext cx="2736304" cy="1008112"/>
          </a:xfrm>
          <a:prstGeom prst="rect">
            <a:avLst/>
          </a:prstGeom>
          <a:solidFill>
            <a:srgbClr val="00C3A6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2EBE9DE-9FE3-2346-A9CD-878817F68392}"/>
              </a:ext>
            </a:extLst>
          </p:cNvPr>
          <p:cNvSpPr/>
          <p:nvPr/>
        </p:nvSpPr>
        <p:spPr>
          <a:xfrm>
            <a:off x="3315450" y="3792908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3BF2E5-819F-544E-9E04-2C7C6033E951}"/>
              </a:ext>
            </a:extLst>
          </p:cNvPr>
          <p:cNvSpPr/>
          <p:nvPr/>
        </p:nvSpPr>
        <p:spPr>
          <a:xfrm rot="20067468">
            <a:off x="3479563" y="4009155"/>
            <a:ext cx="116223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B31352-7D89-1C47-B2E1-24B112F9C016}"/>
              </a:ext>
            </a:extLst>
          </p:cNvPr>
          <p:cNvSpPr/>
          <p:nvPr/>
        </p:nvSpPr>
        <p:spPr>
          <a:xfrm>
            <a:off x="3387458" y="4259583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8AB8CE1-B9DE-8B42-A040-78E662858066}"/>
              </a:ext>
            </a:extLst>
          </p:cNvPr>
          <p:cNvSpPr/>
          <p:nvPr/>
        </p:nvSpPr>
        <p:spPr>
          <a:xfrm>
            <a:off x="3182854" y="4070586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196037-BE74-0145-B066-88FCE68C7CC8}"/>
              </a:ext>
            </a:extLst>
          </p:cNvPr>
          <p:cNvSpPr/>
          <p:nvPr/>
        </p:nvSpPr>
        <p:spPr>
          <a:xfrm>
            <a:off x="3698918" y="3774316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5DA20DE-07DB-884C-A779-32E714EF35CD}"/>
              </a:ext>
            </a:extLst>
          </p:cNvPr>
          <p:cNvSpPr/>
          <p:nvPr/>
        </p:nvSpPr>
        <p:spPr>
          <a:xfrm>
            <a:off x="3692432" y="4209754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F81E4C-6280-B64E-9B66-657F2D9C9824}"/>
              </a:ext>
            </a:extLst>
          </p:cNvPr>
          <p:cNvSpPr/>
          <p:nvPr/>
        </p:nvSpPr>
        <p:spPr>
          <a:xfrm>
            <a:off x="3631074" y="4471219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3C91251-3475-0647-93F9-C1A533EA9441}"/>
              </a:ext>
            </a:extLst>
          </p:cNvPr>
          <p:cNvSpPr/>
          <p:nvPr/>
        </p:nvSpPr>
        <p:spPr>
          <a:xfrm>
            <a:off x="3824909" y="3978153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E68130-CE9D-0E48-8C9C-CECD8DBDD3DE}"/>
              </a:ext>
            </a:extLst>
          </p:cNvPr>
          <p:cNvSpPr/>
          <p:nvPr/>
        </p:nvSpPr>
        <p:spPr>
          <a:xfrm>
            <a:off x="3233246" y="4456533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AA60FC-3B6E-1A42-88DA-E3FF15832101}"/>
              </a:ext>
            </a:extLst>
          </p:cNvPr>
          <p:cNvSpPr/>
          <p:nvPr/>
        </p:nvSpPr>
        <p:spPr>
          <a:xfrm>
            <a:off x="4050574" y="3882329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3BEE601-4E9F-9147-9D20-B7AFBF208656}"/>
              </a:ext>
            </a:extLst>
          </p:cNvPr>
          <p:cNvSpPr/>
          <p:nvPr/>
        </p:nvSpPr>
        <p:spPr>
          <a:xfrm rot="21160596">
            <a:off x="3992499" y="4227746"/>
            <a:ext cx="116225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E7A500-0494-0F40-A9B3-798B2D12A1B9}"/>
              </a:ext>
            </a:extLst>
          </p:cNvPr>
          <p:cNvSpPr/>
          <p:nvPr/>
        </p:nvSpPr>
        <p:spPr>
          <a:xfrm>
            <a:off x="4557202" y="4079116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4239F42-6847-9243-B8A6-9ECA5F3BC00E}"/>
              </a:ext>
            </a:extLst>
          </p:cNvPr>
          <p:cNvSpPr/>
          <p:nvPr/>
        </p:nvSpPr>
        <p:spPr>
          <a:xfrm>
            <a:off x="4287076" y="4079116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215C60-23D0-7747-81F5-F47E6BD0044F}"/>
              </a:ext>
            </a:extLst>
          </p:cNvPr>
          <p:cNvSpPr/>
          <p:nvPr/>
        </p:nvSpPr>
        <p:spPr>
          <a:xfrm>
            <a:off x="4187742" y="4431201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41DC60-2672-A44A-A28C-6E08CD69F67B}"/>
              </a:ext>
            </a:extLst>
          </p:cNvPr>
          <p:cNvSpPr/>
          <p:nvPr/>
        </p:nvSpPr>
        <p:spPr>
          <a:xfrm>
            <a:off x="4499992" y="4352727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930B1C-8420-C643-82B1-AC37ED369B40}"/>
              </a:ext>
            </a:extLst>
          </p:cNvPr>
          <p:cNvSpPr/>
          <p:nvPr/>
        </p:nvSpPr>
        <p:spPr>
          <a:xfrm>
            <a:off x="4359084" y="3851595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19D3BB1-94D5-2F4C-BE16-7075A9674A90}"/>
              </a:ext>
            </a:extLst>
          </p:cNvPr>
          <p:cNvSpPr/>
          <p:nvPr/>
        </p:nvSpPr>
        <p:spPr>
          <a:xfrm>
            <a:off x="4708234" y="4461348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84AD78D-309A-324E-AA4F-8B716C25C4BA}"/>
              </a:ext>
            </a:extLst>
          </p:cNvPr>
          <p:cNvSpPr/>
          <p:nvPr/>
        </p:nvSpPr>
        <p:spPr>
          <a:xfrm>
            <a:off x="4662642" y="3797402"/>
            <a:ext cx="116224" cy="12356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A06EE93-AEDB-A14F-B977-6CF92967105D}"/>
              </a:ext>
            </a:extLst>
          </p:cNvPr>
          <p:cNvSpPr/>
          <p:nvPr/>
        </p:nvSpPr>
        <p:spPr>
          <a:xfrm>
            <a:off x="5322034" y="3956809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E3439F8-4CCA-8C4C-81D2-0D51CDFD1D07}"/>
              </a:ext>
            </a:extLst>
          </p:cNvPr>
          <p:cNvSpPr/>
          <p:nvPr/>
        </p:nvSpPr>
        <p:spPr>
          <a:xfrm>
            <a:off x="5589416" y="3965450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4EA1F06-027E-6940-BC9F-B4CD911E9ABE}"/>
              </a:ext>
            </a:extLst>
          </p:cNvPr>
          <p:cNvSpPr/>
          <p:nvPr/>
        </p:nvSpPr>
        <p:spPr>
          <a:xfrm>
            <a:off x="5276710" y="4188410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65A55C-E36A-1E42-B34B-1787A8C02801}"/>
              </a:ext>
            </a:extLst>
          </p:cNvPr>
          <p:cNvSpPr/>
          <p:nvPr/>
        </p:nvSpPr>
        <p:spPr>
          <a:xfrm>
            <a:off x="5687092" y="4404492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E25776-4274-BD4B-A1CD-81707D1247C7}"/>
              </a:ext>
            </a:extLst>
          </p:cNvPr>
          <p:cNvSpPr/>
          <p:nvPr/>
        </p:nvSpPr>
        <p:spPr>
          <a:xfrm>
            <a:off x="5687092" y="4170162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C9D9B09-A0B7-A045-A41C-D74EDE77D9F6}"/>
              </a:ext>
            </a:extLst>
          </p:cNvPr>
          <p:cNvSpPr/>
          <p:nvPr/>
        </p:nvSpPr>
        <p:spPr>
          <a:xfrm>
            <a:off x="5363674" y="3732975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CF863D4-A483-844E-9D70-3F09B34FF122}"/>
              </a:ext>
            </a:extLst>
          </p:cNvPr>
          <p:cNvSpPr/>
          <p:nvPr/>
        </p:nvSpPr>
        <p:spPr>
          <a:xfrm>
            <a:off x="5078592" y="4042970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E41F39D-D628-5F43-BE1E-577298B05C05}"/>
              </a:ext>
            </a:extLst>
          </p:cNvPr>
          <p:cNvSpPr/>
          <p:nvPr/>
        </p:nvSpPr>
        <p:spPr>
          <a:xfrm>
            <a:off x="5300742" y="4478715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7679AEE-A87F-6448-95E8-AF4E6B3193A7}"/>
              </a:ext>
            </a:extLst>
          </p:cNvPr>
          <p:cNvSpPr/>
          <p:nvPr/>
        </p:nvSpPr>
        <p:spPr>
          <a:xfrm>
            <a:off x="5112342" y="4393945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BCC6D3D-6965-CD40-8873-F5C4EA4E1ACC}"/>
              </a:ext>
            </a:extLst>
          </p:cNvPr>
          <p:cNvSpPr/>
          <p:nvPr/>
        </p:nvSpPr>
        <p:spPr>
          <a:xfrm>
            <a:off x="5494549" y="4219068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B100992-DBEC-D44A-8E43-3D3D9860F01C}"/>
              </a:ext>
            </a:extLst>
          </p:cNvPr>
          <p:cNvSpPr/>
          <p:nvPr/>
        </p:nvSpPr>
        <p:spPr>
          <a:xfrm>
            <a:off x="5493917" y="4440004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A7E32ED-EA2F-2F4F-9DCF-3D74CDB3691E}"/>
              </a:ext>
            </a:extLst>
          </p:cNvPr>
          <p:cNvSpPr/>
          <p:nvPr/>
        </p:nvSpPr>
        <p:spPr>
          <a:xfrm>
            <a:off x="5589932" y="3755718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92151AF-7D7F-6D4B-838E-5A35460E665A}"/>
              </a:ext>
            </a:extLst>
          </p:cNvPr>
          <p:cNvSpPr/>
          <p:nvPr/>
        </p:nvSpPr>
        <p:spPr>
          <a:xfrm>
            <a:off x="5072534" y="3772653"/>
            <a:ext cx="144016" cy="144909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5BE44338-BB9A-804C-A398-AA59C1242EBB}"/>
              </a:ext>
            </a:extLst>
          </p:cNvPr>
          <p:cNvSpPr/>
          <p:nvPr/>
        </p:nvSpPr>
        <p:spPr>
          <a:xfrm rot="10800000">
            <a:off x="4908536" y="4536238"/>
            <a:ext cx="184795" cy="341286"/>
          </a:xfrm>
          <a:prstGeom prst="down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1ADA2C-DCE5-7842-B424-FF5F56EB053C}"/>
                  </a:ext>
                </a:extLst>
              </p:cNvPr>
              <p:cNvSpPr txBox="1"/>
              <p:nvPr/>
            </p:nvSpPr>
            <p:spPr>
              <a:xfrm>
                <a:off x="4793075" y="4775258"/>
                <a:ext cx="8907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IL" sz="14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01ADA2C-DCE5-7842-B424-FF5F56EB0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075" y="4775258"/>
                <a:ext cx="89079" cy="215444"/>
              </a:xfrm>
              <a:prstGeom prst="rect">
                <a:avLst/>
              </a:prstGeom>
              <a:blipFill>
                <a:blip r:embed="rId4"/>
                <a:stretch>
                  <a:fillRect l="-50000" r="-7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F26C404B-3C98-754F-AAD7-3D85F52C91C0}"/>
              </a:ext>
            </a:extLst>
          </p:cNvPr>
          <p:cNvSpPr txBox="1"/>
          <p:nvPr/>
        </p:nvSpPr>
        <p:spPr>
          <a:xfrm>
            <a:off x="3561498" y="4653500"/>
            <a:ext cx="90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Train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888F4D-CAAD-EF44-AECF-8AE305365F51}"/>
              </a:ext>
            </a:extLst>
          </p:cNvPr>
          <p:cNvSpPr txBox="1"/>
          <p:nvPr/>
        </p:nvSpPr>
        <p:spPr>
          <a:xfrm>
            <a:off x="5184350" y="4643131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539A4D-E6DD-DA44-9381-455AED989FDF}"/>
                  </a:ext>
                </a:extLst>
              </p:cNvPr>
              <p:cNvSpPr txBox="1"/>
              <p:nvPr/>
            </p:nvSpPr>
            <p:spPr>
              <a:xfrm>
                <a:off x="6300192" y="1995686"/>
                <a:ext cx="2061493" cy="348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400" dirty="0"/>
                  <a:t>MAE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L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539A4D-E6DD-DA44-9381-455AED989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1995686"/>
                <a:ext cx="2061493" cy="348942"/>
              </a:xfrm>
              <a:prstGeom prst="rect">
                <a:avLst/>
              </a:prstGeom>
              <a:blipFill>
                <a:blip r:embed="rId5"/>
                <a:stretch>
                  <a:fillRect l="-4908" t="-100000" b="-16206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7D32F37-9CF8-1B46-89F4-0EF8573FFF40}"/>
              </a:ext>
            </a:extLst>
          </p:cNvPr>
          <p:cNvSpPr txBox="1"/>
          <p:nvPr/>
        </p:nvSpPr>
        <p:spPr>
          <a:xfrm>
            <a:off x="5845982" y="3963987"/>
            <a:ext cx="466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/>
              <a:t>1%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401578-4E8E-A94D-A4EB-ACE7F10FC7B4}"/>
              </a:ext>
            </a:extLst>
          </p:cNvPr>
          <p:cNvSpPr txBox="1"/>
          <p:nvPr/>
        </p:nvSpPr>
        <p:spPr>
          <a:xfrm>
            <a:off x="2560797" y="390870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99%</a:t>
            </a:r>
          </a:p>
        </p:txBody>
      </p:sp>
    </p:spTree>
    <p:extLst>
      <p:ext uri="{BB962C8B-B14F-4D97-AF65-F5344CB8AC3E}">
        <p14:creationId xmlns:p14="http://schemas.microsoft.com/office/powerpoint/2010/main" val="2601276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Description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5366420" y="1636638"/>
            <a:ext cx="3744416" cy="3300884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400" b="1" dirty="0"/>
              <a:t>Number Of Observations - 456,548</a:t>
            </a:r>
          </a:p>
          <a:p>
            <a:pPr algn="l">
              <a:lnSpc>
                <a:spcPct val="150000"/>
              </a:lnSpc>
            </a:pPr>
            <a:r>
              <a:rPr lang="en-US" sz="1400" b="1" dirty="0"/>
              <a:t>Training Set Observations – </a:t>
            </a:r>
            <a:r>
              <a:rPr lang="en-IL" sz="1400" b="1" dirty="0"/>
              <a:t>451,982</a:t>
            </a:r>
            <a:r>
              <a:rPr lang="en-US" sz="1400" b="1" dirty="0"/>
              <a:t> Test Set Observations – </a:t>
            </a:r>
            <a:r>
              <a:rPr lang="en-IL" sz="1400" b="1" dirty="0"/>
              <a:t>4,566 </a:t>
            </a:r>
            <a:r>
              <a:rPr lang="en-US" sz="1400" b="1" dirty="0"/>
              <a:t> (last 2 weeks)</a:t>
            </a:r>
          </a:p>
          <a:p>
            <a:pPr algn="l">
              <a:lnSpc>
                <a:spcPct val="150000"/>
              </a:lnSpc>
            </a:pPr>
            <a:r>
              <a:rPr lang="en-US" sz="1400" b="1" dirty="0"/>
              <a:t>Number of Features – after get dummies 32</a:t>
            </a:r>
          </a:p>
          <a:p>
            <a:pPr algn="l">
              <a:lnSpc>
                <a:spcPct val="150000"/>
              </a:lnSpc>
            </a:pPr>
            <a:r>
              <a:rPr lang="en-US" sz="1400" b="1" dirty="0"/>
              <a:t>(1 of them is the label)</a:t>
            </a:r>
          </a:p>
          <a:p>
            <a:pPr algn="l">
              <a:lnSpc>
                <a:spcPct val="150000"/>
              </a:lnSpc>
            </a:pPr>
            <a:r>
              <a:rPr lang="en-US" sz="1400" b="1" dirty="0"/>
              <a:t>Missing values - None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5D3E5-DB04-BC4B-986B-8358C85DE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645" y="205978"/>
            <a:ext cx="2491032" cy="143066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1220BF-42DD-A042-A831-F0A3F7132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31590"/>
            <a:ext cx="4811454" cy="331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1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AA509-2108-A94C-98FA-27F9DEE9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Orders By </a:t>
            </a:r>
            <a:r>
              <a:rPr lang="en-IL" dirty="0"/>
              <a:t>Checkout Price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B55BC-9D15-6348-9A22-245F0A4A72F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469430" y="1592815"/>
            <a:ext cx="2123740" cy="1152128"/>
          </a:xfrm>
        </p:spPr>
        <p:txBody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800" b="1" dirty="0"/>
              <a:t>Most ordered meal Checkout price is 200</a:t>
            </a:r>
            <a:endParaRPr lang="en-IL" sz="2800"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2D17C5B-5953-724E-B8F4-62B74695A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9944"/>
            <a:ext cx="3600400" cy="349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7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15102-75DF-4944-86EC-EA7CEFAF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Number of Orders By Cuisine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33F17-A947-CD46-BE54-AC36F134D50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084168" y="1505616"/>
            <a:ext cx="2318111" cy="2910508"/>
          </a:xfrm>
        </p:spPr>
        <p:txBody>
          <a:bodyPr/>
          <a:lstStyle/>
          <a:p>
            <a:r>
              <a:rPr lang="en-IL" sz="2400" b="1" dirty="0"/>
              <a:t>Italian has the highest, while conteinental has the lowest number of orders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D4DB58-D15F-A24B-B601-73CFBE2E8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76024"/>
            <a:ext cx="4864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97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3B128-E180-B54E-B1CC-618FC853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Number of Orders By Weeks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C08BD-2724-5E4C-A004-DC8315A1AF7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85867" y="1577320"/>
            <a:ext cx="1583432" cy="1858533"/>
          </a:xfrm>
        </p:spPr>
        <p:txBody>
          <a:bodyPr/>
          <a:lstStyle/>
          <a:p>
            <a:r>
              <a:rPr lang="en-US" sz="2400" b="1" dirty="0"/>
              <a:t>W</a:t>
            </a:r>
            <a:r>
              <a:rPr lang="en-IL" sz="2400" b="1" dirty="0"/>
              <a:t>eek 62 has the lowest orders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6417E0F2-6E91-AE4B-96E0-7E4F8A793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032908"/>
            <a:ext cx="4864100" cy="33401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10CACB0-E5D8-1742-B655-12F44F224475}"/>
              </a:ext>
            </a:extLst>
          </p:cNvPr>
          <p:cNvSpPr txBox="1">
            <a:spLocks/>
          </p:cNvSpPr>
          <p:nvPr/>
        </p:nvSpPr>
        <p:spPr>
          <a:xfrm>
            <a:off x="6843812" y="1362120"/>
            <a:ext cx="1584176" cy="24192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Week 5 and 48 have the highest orders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373440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L" dirty="0"/>
              <a:t>Number of Orders By Meal Category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3A6D3-0A04-3342-9609-2ED251AF4A0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68144" y="1412024"/>
            <a:ext cx="2448272" cy="2766492"/>
          </a:xfrm>
        </p:spPr>
        <p:txBody>
          <a:bodyPr/>
          <a:lstStyle/>
          <a:p>
            <a:r>
              <a:rPr lang="en-IL" sz="2400" b="1" dirty="0"/>
              <a:t>Rice Bowl and sawndwiches are the most ordered meals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EB5454-3D57-154C-8B72-032E27BF0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063228"/>
            <a:ext cx="4176464" cy="34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5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Data Engineering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2290846" y="1681919"/>
            <a:ext cx="4114800" cy="1779662"/>
          </a:xfrm>
        </p:spPr>
        <p:txBody>
          <a:bodyPr/>
          <a:lstStyle/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- Features Removed – I.D</a:t>
            </a:r>
          </a:p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- Features added – None</a:t>
            </a:r>
          </a:p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- No missing values 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7C747-1C16-B545-ADA2-13D039005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17893"/>
            <a:ext cx="1779662" cy="177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32062"/>
      </p:ext>
    </p:extLst>
  </p:cSld>
  <p:clrMapOvr>
    <a:masterClrMapping/>
  </p:clrMapOvr>
</p:sld>
</file>

<file path=ppt/theme/theme1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803.potx" id="{BA4D630B-7D75-497B-B285-AD04B181F5FC}" vid="{F7D9245A-EDB1-476F-90C7-971F63EC0B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1985</Template>
  <TotalTime>992</TotalTime>
  <Words>447</Words>
  <Application>Microsoft Macintosh PowerPoint</Application>
  <PresentationFormat>On-screen Show (16:9)</PresentationFormat>
  <Paragraphs>68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Cambria Math</vt:lpstr>
      <vt:lpstr>1985</vt:lpstr>
      <vt:lpstr>Machine Learning</vt:lpstr>
      <vt:lpstr>The Problem</vt:lpstr>
      <vt:lpstr>Evaluation</vt:lpstr>
      <vt:lpstr>Data Description</vt:lpstr>
      <vt:lpstr>Number of Orders By Checkout Price </vt:lpstr>
      <vt:lpstr>Number of Orders By Cuisine</vt:lpstr>
      <vt:lpstr>Number of Orders By Weeks</vt:lpstr>
      <vt:lpstr>Number of Orders By Meal Category</vt:lpstr>
      <vt:lpstr>Data Engineering</vt:lpstr>
      <vt:lpstr>Algorithms performance</vt:lpstr>
      <vt:lpstr>Algorithms introspection </vt:lpstr>
      <vt:lpstr>Hyper-parameters</vt:lpstr>
      <vt:lpstr>Additional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Yarden Dekel</dc:creator>
  <cp:lastModifiedBy>Yarden Dekel</cp:lastModifiedBy>
  <cp:revision>55</cp:revision>
  <dcterms:created xsi:type="dcterms:W3CDTF">2020-07-03T10:06:28Z</dcterms:created>
  <dcterms:modified xsi:type="dcterms:W3CDTF">2020-07-04T19:19:11Z</dcterms:modified>
</cp:coreProperties>
</file>